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</p:sldIdLst>
  <p:sldSz cy="5143500" cx="9144000"/>
  <p:notesSz cx="6858000" cy="9144000"/>
  <p:embeddedFontLst>
    <p:embeddedFont>
      <p:font typeface="Ubuntu"/>
      <p:regular r:id="rId124"/>
      <p:bold r:id="rId125"/>
      <p:italic r:id="rId126"/>
      <p:boldItalic r:id="rId127"/>
    </p:embeddedFont>
    <p:embeddedFont>
      <p:font typeface="Neucha"/>
      <p:regular r:id="rId128"/>
    </p:embeddedFont>
    <p:embeddedFont>
      <p:font typeface="Gloria Hallelujah"/>
      <p:regular r:id="rId1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0" roundtripDataSignature="AMtx7miqH6znGDoPcpNoF1BVWAmAlkqY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font" Target="fonts/GloriaHallelujah-regular.fntdata"/><Relationship Id="rId128" Type="http://schemas.openxmlformats.org/officeDocument/2006/relationships/font" Target="fonts/Neucha-regular.fntdata"/><Relationship Id="rId127" Type="http://schemas.openxmlformats.org/officeDocument/2006/relationships/font" Target="fonts/Ubuntu-boldItalic.fntdata"/><Relationship Id="rId126" Type="http://schemas.openxmlformats.org/officeDocument/2006/relationships/font" Target="fonts/Ubuntu-italic.fntdata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font" Target="fonts/Ubuntu-bold.fntdata"/><Relationship Id="rId29" Type="http://schemas.openxmlformats.org/officeDocument/2006/relationships/slide" Target="slides/slide25.xml"/><Relationship Id="rId124" Type="http://schemas.openxmlformats.org/officeDocument/2006/relationships/font" Target="fonts/Ubuntu-regular.fntdata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0" Type="http://customschemas.google.com/relationships/presentationmetadata" Target="metadata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s-tricks.com/almanac/properties/b/background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ssref/css_colors.asp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zh-TW/docs/Web/CSS/white-space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CSS/@font-face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lvarotrigo.com/fullPage/#page1" TargetMode="External"/><Relationship Id="rId3" Type="http://schemas.openxmlformats.org/officeDocument/2006/relationships/hyperlink" Target="https://alvarotrigo.com/fullPage/#page1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trixcalc.org/zh/#%7B%7Ba,c,e%7D,%7Bb,d,f%7D,%7B0,0,1%7D%7D%2A%7B%7Bx%7D,%7By%7D,%7B1%7D%7D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8c924cf64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8c924cf64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8d37bba3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8d37bba3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8d37bba35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8d37bba35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8d37bba35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8d37bba35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8d37bba35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8d37bba35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8d37bba35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8d37bba35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8d37bba35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8d37bba35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8d37bba35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8d37bba35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a3982c2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a3982c2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8d37bba35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8d37bba35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8d37bba35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8d37bba35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c924cf64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c924cf64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8d37bba35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8d37bba35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9a3982c26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9a3982c26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3137cfa5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3137cfa5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53137cfa5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53137cfa5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53137cfa5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53137cfa5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53137cfa5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53137cfa5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53137cfa5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53137cfa5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53137cfa5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53137cfa5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53137cfa5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53137cfa5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53137cfa5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53137cfa5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c924cf64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c924cf64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900"/>
              <a:t>2-2: border-image </a:t>
            </a:r>
            <a:r>
              <a:rPr lang="en" sz="900">
                <a:solidFill>
                  <a:srgbClr val="175E10"/>
                </a:solidFill>
              </a:rPr>
              <a:t>repea設定方式</a:t>
            </a:r>
            <a:endParaRPr sz="900">
              <a:solidFill>
                <a:srgbClr val="175E1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題目有錯字</a:t>
            </a:r>
            <a:endParaRPr sz="900"/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c924cf64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8c924cf64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stretch|repeat|round|space| 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cb02df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cb02df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 space| 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8cb02dfda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8cb02dfd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url(border.png)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30%</a:t>
            </a: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809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/* 上 右 下 左 */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border-image-slice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900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999999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border-image-repeat: stretch|repeat|round| space| initial|inherit;</a:t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e7067456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e706745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8cb02dfda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8cb02dfd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嘖嘖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*{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Outline: 1px solid red;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Pchome</a:t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*{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Outline: 1px solid lime !important;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2-3: outline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CSS 的 outline 的位置可出現在 box model 的何處?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8c924cf6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8c924cf6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c924cf64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c924cf64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3-1: box-shadow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CSS box-shadow 的第一個值為?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e7067456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8e706745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Background-color: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通用顏色名稱、RGBA、HSLA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143C"/>
                </a:solidFill>
                <a:latin typeface="Courier New"/>
                <a:ea typeface="Courier New"/>
                <a:cs typeface="Courier New"/>
                <a:sym typeface="Courier New"/>
              </a:rPr>
              <a:t>hsla(hue, saturation, lightness, alpha)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色相 0-360、飽合度 100%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、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亮度100%、透明度0-1</a:t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50%,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75%,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light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25%,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dark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#p4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60%, 70%,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pastel green with opacity */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1-1:</a:t>
            </a:r>
            <a:r>
              <a:rPr lang="en" sz="850"/>
              <a:t>顏色表示方式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DC143C"/>
              </a:solidFill>
              <a:highlight>
                <a:srgbClr val="F1F1F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c924cf64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c924cf64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3px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#666</a:t>
            </a:r>
            <a:r>
              <a:rPr lang="en" sz="14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rgb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8c924cf64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8c924cf64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#ccc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#ccc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#ccc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orange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90px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pink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3-3: 多重陰影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請問要在 text-shadow 與 box-shadow 上增加多重陰影，只需要在每個陰影之間加上哪個符號即可?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c924cf64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c924cf64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CDCFE"/>
                </a:solidFill>
                <a:highlight>
                  <a:srgbClr val="1E1E1E"/>
                </a:highlight>
              </a:rPr>
              <a:t>text-shadow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2100">
                <a:solidFill>
                  <a:srgbClr val="B5CEA8"/>
                </a:solidFill>
                <a:highlight>
                  <a:srgbClr val="1E1E1E"/>
                </a:highlight>
              </a:rPr>
              <a:t>1px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2100">
                <a:solidFill>
                  <a:srgbClr val="B5CEA8"/>
                </a:solidFill>
                <a:highlight>
                  <a:srgbClr val="1E1E1E"/>
                </a:highlight>
              </a:rPr>
              <a:t>1px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21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2100">
                <a:solidFill>
                  <a:srgbClr val="CE9178"/>
                </a:solidFill>
                <a:highlight>
                  <a:srgbClr val="1E1E1E"/>
                </a:highlight>
              </a:rPr>
              <a:t>#afa</a:t>
            </a:r>
            <a:r>
              <a:rPr lang="en" sz="21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21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沒有  spread, 跟 inset</a:t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3-2: text-shadow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text-shadow 與 box-shadow 比較起來缺少哪個值的設定?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8c924cf6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8c924cf6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c924cf64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8c924cf64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c924cf64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8c924cf64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CDCF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8cb02dfda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8cb02dfda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r>
              <a:rPr lang="en"/>
              <a:t>語法縮寫（全）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lt1"/>
                </a:solidFill>
                <a:highlight>
                  <a:srgbClr val="1E1E1E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https://css-tricks.com/almanac/properties/b/background/</a:t>
            </a:r>
            <a:endParaRPr sz="1400">
              <a:solidFill>
                <a:schemeClr val="lt1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body </a:t>
            </a:r>
            <a:r>
              <a:rPr lang="en" sz="1600">
                <a:solidFill>
                  <a:srgbClr val="72E0D1"/>
                </a:solidFill>
                <a:highlight>
                  <a:schemeClr val="dk1"/>
                </a:highlight>
              </a:rPr>
              <a:t>{</a:t>
            </a:r>
            <a:endParaRPr sz="1600">
              <a:solidFill>
                <a:srgbClr val="F5D67B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  </a:t>
            </a:r>
            <a:r>
              <a:rPr lang="en" sz="1600">
                <a:solidFill>
                  <a:srgbClr val="72E0D1"/>
                </a:solidFill>
                <a:highlight>
                  <a:schemeClr val="dk1"/>
                </a:highlight>
              </a:rPr>
              <a:t>background:</a:t>
            </a:r>
            <a:endParaRPr sz="1600">
              <a:solidFill>
                <a:srgbClr val="F5D67B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     </a:t>
            </a:r>
            <a:r>
              <a:rPr lang="en" sz="1600">
                <a:solidFill>
                  <a:srgbClr val="AA7EE1"/>
                </a:solidFill>
                <a:highlight>
                  <a:schemeClr val="dk1"/>
                </a:highlight>
              </a:rPr>
              <a:t>url(sweettexture.jpg)</a:t>
            </a: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    </a:t>
            </a:r>
            <a:r>
              <a:rPr i="1" lang="en" sz="1600">
                <a:solidFill>
                  <a:srgbClr val="5E7671"/>
                </a:solidFill>
                <a:highlight>
                  <a:schemeClr val="dk1"/>
                </a:highlight>
              </a:rPr>
              <a:t>/* image */</a:t>
            </a:r>
            <a:endParaRPr sz="1600">
              <a:solidFill>
                <a:srgbClr val="F5D67B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     top center </a:t>
            </a:r>
            <a:r>
              <a:rPr lang="en" sz="1600">
                <a:solidFill>
                  <a:srgbClr val="AA7EE1"/>
                </a:solidFill>
                <a:highlight>
                  <a:schemeClr val="dk1"/>
                </a:highlight>
              </a:rPr>
              <a:t>/</a:t>
            </a: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 </a:t>
            </a:r>
            <a:r>
              <a:rPr lang="en" sz="1600">
                <a:solidFill>
                  <a:srgbClr val="FC9463"/>
                </a:solidFill>
                <a:highlight>
                  <a:schemeClr val="dk1"/>
                </a:highlight>
              </a:rPr>
              <a:t>200</a:t>
            </a: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px </a:t>
            </a:r>
            <a:r>
              <a:rPr lang="en" sz="1600">
                <a:solidFill>
                  <a:srgbClr val="FC9463"/>
                </a:solidFill>
                <a:highlight>
                  <a:schemeClr val="dk1"/>
                </a:highlight>
              </a:rPr>
              <a:t>200</a:t>
            </a: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px </a:t>
            </a:r>
            <a:r>
              <a:rPr i="1" lang="en" sz="1600">
                <a:solidFill>
                  <a:srgbClr val="5E7671"/>
                </a:solidFill>
                <a:highlight>
                  <a:schemeClr val="dk1"/>
                </a:highlight>
              </a:rPr>
              <a:t>/* position / size */</a:t>
            </a:r>
            <a:endParaRPr sz="1600">
              <a:solidFill>
                <a:srgbClr val="F5D67B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     no-repeat                </a:t>
            </a:r>
            <a:r>
              <a:rPr i="1" lang="en" sz="1600">
                <a:solidFill>
                  <a:srgbClr val="5E7671"/>
                </a:solidFill>
                <a:highlight>
                  <a:schemeClr val="dk1"/>
                </a:highlight>
              </a:rPr>
              <a:t>/* repeat */</a:t>
            </a:r>
            <a:endParaRPr sz="1600">
              <a:solidFill>
                <a:srgbClr val="F5D67B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     fixed                    </a:t>
            </a:r>
            <a:r>
              <a:rPr i="1" lang="en" sz="1600">
                <a:solidFill>
                  <a:srgbClr val="5E7671"/>
                </a:solidFill>
                <a:highlight>
                  <a:schemeClr val="dk1"/>
                </a:highlight>
              </a:rPr>
              <a:t>/* attachment */</a:t>
            </a:r>
            <a:endParaRPr sz="1600">
              <a:solidFill>
                <a:srgbClr val="F5D67B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     padding-box              </a:t>
            </a:r>
            <a:r>
              <a:rPr i="1" lang="en" sz="1600">
                <a:solidFill>
                  <a:srgbClr val="5E7671"/>
                </a:solidFill>
                <a:highlight>
                  <a:schemeClr val="dk1"/>
                </a:highlight>
              </a:rPr>
              <a:t>/* origin */</a:t>
            </a:r>
            <a:endParaRPr sz="1600">
              <a:solidFill>
                <a:srgbClr val="F5D67B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     content-box              </a:t>
            </a:r>
            <a:r>
              <a:rPr i="1" lang="en" sz="1600">
                <a:solidFill>
                  <a:srgbClr val="5E7671"/>
                </a:solidFill>
                <a:highlight>
                  <a:schemeClr val="dk1"/>
                </a:highlight>
              </a:rPr>
              <a:t>/* clip */</a:t>
            </a:r>
            <a:endParaRPr sz="1600">
              <a:solidFill>
                <a:srgbClr val="F5D67B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     red</a:t>
            </a:r>
            <a:r>
              <a:rPr lang="en" sz="1600">
                <a:solidFill>
                  <a:srgbClr val="72E0D1"/>
                </a:solidFill>
                <a:highlight>
                  <a:schemeClr val="dk1"/>
                </a:highlight>
              </a:rPr>
              <a:t>;</a:t>
            </a:r>
            <a:r>
              <a:rPr lang="en" sz="1600">
                <a:solidFill>
                  <a:srgbClr val="F5D67B"/>
                </a:solidFill>
                <a:highlight>
                  <a:schemeClr val="dk1"/>
                </a:highlight>
              </a:rPr>
              <a:t>                     </a:t>
            </a:r>
            <a:r>
              <a:rPr i="1" lang="en" sz="1600">
                <a:solidFill>
                  <a:srgbClr val="5E7671"/>
                </a:solidFill>
                <a:highlight>
                  <a:schemeClr val="dk1"/>
                </a:highlight>
              </a:rPr>
              <a:t>/* color */</a:t>
            </a:r>
            <a:endParaRPr sz="1600">
              <a:solidFill>
                <a:srgbClr val="F5D67B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2E0D1"/>
                </a:solidFill>
                <a:highlight>
                  <a:schemeClr val="dk1"/>
                </a:highlight>
              </a:rPr>
              <a:t>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8cb02dfd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8cb02dfd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4-1: background-size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如果我們想讓背景剛好可以填滿整個區塊，可以在 background-size 設定何值?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8cb02dfda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8cb02dfda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.box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width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300px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height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300px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"images/nook_small.jpg"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no-repeat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float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left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margin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border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dashed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.5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padding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77777"/>
                </a:solidFill>
                <a:highlight>
                  <a:srgbClr val="EEEEEE"/>
                </a:highlight>
              </a:rPr>
              <a:t>4-3: background-origin</a:t>
            </a:r>
            <a:endParaRPr sz="1050">
              <a:solidFill>
                <a:srgbClr val="777777"/>
              </a:solidFill>
              <a:highlight>
                <a:srgbClr val="EEEEE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請問 background-origin 預設的值為何?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77777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8cb02dfda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8cb02dfda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4-2: background-clip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請問 background-clip 預設的值為何?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e7067456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8e7067456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https://www.w3schools.com/cssref/css_colors.asp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e706745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e706745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"images/cat-5414737_1280.jpg"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Hi, 詭異的人類～</a:t>
            </a: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8cb02dfda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8cb02dfda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</a:t>
            </a: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h1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font-family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Arial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"Helvetica Neue"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Helvetica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sans-serif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"images/mosaic-3394375_640.jpg"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-webkit-background-clip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transparent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8e706745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8e706745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</a:t>
            </a: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h1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font-family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Arial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"Helvetica Neue"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Helvetica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sans-serif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url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"images/mosaic-3394375_640.jpg"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-webkit-background-clip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transparent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8e7067456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8e7067456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Musée du Louvre</a:t>
            </a:r>
            <a:endParaRPr sz="18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c65ecaf5e1_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c65ecaf5e1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c996d63b9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c996d63b9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e7067456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8e7067456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5-1: 線性漸層 linear-gradient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請問</a:t>
            </a:r>
            <a:r>
              <a:rPr b="1" lang="en" sz="850"/>
              <a:t> CSS </a:t>
            </a:r>
            <a:r>
              <a:rPr lang="en" sz="850"/>
              <a:t>的漸層需要設定在哪個屬性</a:t>
            </a:r>
            <a:r>
              <a:rPr b="1" lang="en" sz="850"/>
              <a:t>?</a:t>
            </a:r>
            <a:endParaRPr b="1" sz="8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e7067456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e7067456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8e7067456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8e7067456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background: linear-gradient(217deg, rgba(255,0,0,.8), rgba(255,0,0,0) 70.71%), linear-gradient(127deg, rgba(0,255,0,.8), rgba(0,255,0,0) 70.71%), linear-gradient(336deg, rgba(0,0,255,.8), rgba(0,0,255,0) 70.71%);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.grad6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linear-gradient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192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203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0.493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170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0.472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linear-gradient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(to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right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pink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#ffa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e7067456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e7067456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5-3: 重複漸層 repeat-gradient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下列關於重複漸層的敘述何者正確?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c924cf6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8c924cf6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8e7067456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8e7067456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5-2: 放射狀漸層 radial-gradient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下列關於</a:t>
            </a:r>
            <a:r>
              <a:rPr b="1" lang="en" sz="850"/>
              <a:t> CSS </a:t>
            </a:r>
            <a:r>
              <a:rPr lang="en" sz="850"/>
              <a:t>放射狀漸層的敘述何者為非</a:t>
            </a:r>
            <a:r>
              <a:rPr b="1" lang="en" sz="850"/>
              <a:t>?</a:t>
            </a:r>
            <a:endParaRPr b="1" sz="8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8e7067456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8e7067456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5-2: 放射狀漸層 radial-gradient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/>
              <a:t>下列關於</a:t>
            </a:r>
            <a:r>
              <a:rPr b="1" lang="en" sz="850"/>
              <a:t> CSS </a:t>
            </a:r>
            <a:r>
              <a:rPr lang="en" sz="850"/>
              <a:t>放射狀漸層的敘述何者為非</a:t>
            </a:r>
            <a:r>
              <a:rPr b="1" lang="en" sz="850"/>
              <a:t>?</a:t>
            </a:r>
            <a:endParaRPr b="1" sz="8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8e7067456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8e7067456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8e7067456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8e7067456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h1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{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color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transparent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linear-gradient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135deg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58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160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72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197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255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50%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</a:rPr>
              <a:t>rgb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(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136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64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,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250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60%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);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-webkit-background-clip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</a:rPr>
              <a:t>text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</a:rPr>
              <a:t>font-size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E1E1E"/>
                </a:highlight>
              </a:rPr>
              <a:t>100px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;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</a:rPr>
              <a:t>       }</a:t>
            </a:r>
            <a:endParaRPr sz="90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e7067456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8e7067456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8e7067456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8e7067456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e7067456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e7067456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space: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2"/>
              </a:rPr>
              <a:t>https://developer.mozilla.org/zh-TW/docs/Web/CSS/white-space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6-1: 單行省略text-overflow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text-overflow 無法單獨讓單行內容被省略，請問下列哪一行非單行省略必要之CSS設定?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8e7067456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8e7067456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6-2: 多行省略 -webkit-line-clamp</a:t>
            </a:r>
            <a:br>
              <a:rPr lang="en" sz="900"/>
            </a:br>
            <a:r>
              <a:rPr lang="en" sz="900"/>
              <a:t>https://developer.mozilla.org/zh-CN/docs/Web/CSS/-webkit-line-clamp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要使用多行省略時需要設定 -webkit-line-clamp 的屬性，請問前面的 -webkit- 代表在何種瀏覽器才會有作用?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9ab0186ba_2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9ab0186ba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6-3: word-break 與 word-wrap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為了避免單字太長把版面撐破，一般我們會下以下哪個屬性避免?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8e70674563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8e70674563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8c924cf6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8c924cf6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e7067456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e7067456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6-3: word-break 與 word-wrap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為了避免單字太長把版面撐破，一般我們會下以下哪個屬性避免?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e7067456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e7067456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7-1: @font-face 用法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以下何者非</a:t>
            </a:r>
            <a:r>
              <a:rPr b="1" lang="en" sz="1050"/>
              <a:t> font-face </a:t>
            </a:r>
            <a:r>
              <a:rPr lang="en" sz="1050"/>
              <a:t>支援的字型檔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e7067456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e7067456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e7067456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8e7067456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e7067456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e7067456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e7067456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e7067456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https://developer.mozilla.org/en-US/docs/Web/CSS/@font-face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e7067456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e7067456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8e7067456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8e7067456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7-2: 使用google font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何者為使用</a:t>
            </a:r>
            <a:r>
              <a:rPr b="1" lang="en" sz="1050"/>
              <a:t> google fonts </a:t>
            </a:r>
            <a:r>
              <a:rPr lang="en" sz="1050"/>
              <a:t>的優點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e7067456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8e7067456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e70674563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e70674563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e7067456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8e7067456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143C"/>
                </a:solidFill>
                <a:latin typeface="Courier New"/>
                <a:ea typeface="Courier New"/>
                <a:cs typeface="Courier New"/>
                <a:sym typeface="Courier New"/>
              </a:rPr>
              <a:t>hsla(hue, saturation, lightness, alpha)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色相 0-360、飽合度 100%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、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亮度100%、透明度0-1</a:t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50%,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75%,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light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25%,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dark green with opacity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#p4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60%, 70%, 0.3)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pastel green with opacity */</a:t>
            </a:r>
            <a:endParaRPr sz="1200">
              <a:solidFill>
                <a:srgbClr val="DC143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/>
              <a:t>1-2: hsla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</a:rPr>
              <a:t>請問 CSS 顏色表示方式的 HSLA 不包含下列何者?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1-3: opacity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</a:rPr>
              <a:t>請問 CSS 的 opacity 數值範圍為何?</a:t>
            </a:r>
            <a:endParaRPr sz="9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e7067456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e7067456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cf2c9e7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cf2c9e7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7-3: 使用 icon font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目前網路上的一些小圖示，為了在各個解析度都能清楚地瀏覽，以下何者非目前常使用的方式?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e7067456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e7067456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以前要用 js 來重新定位圖片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或是自己裁切圖片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現在只要固定容器尺寸即可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  <a:t>圖片大小會自動適應容器尺寸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8-1: object-fit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如果我們想讓前景圖可以填滿區塊，可以設定以下何者?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8-3: RWD 與 object-fit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在 RWD 上非使用 object-fit 的優點為何?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cf2c9e7f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cf2c9e7f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8-2: object-position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62626"/>
                </a:solidFill>
                <a:highlight>
                  <a:srgbClr val="FFFFFF"/>
                </a:highlight>
              </a:rPr>
              <a:t>請問設定 object-fit 的時候，預設的 object-position 為何?</a:t>
            </a:r>
            <a:endParaRPr sz="12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8cf2c9e7f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8cf2c9e7f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整頁式網頁設計範例：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https://alvarotrigo.com/fullPage/#pa</a:t>
            </a:r>
            <a:r>
              <a:rPr lang="en" sz="9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ge1</a:t>
            </a:r>
            <a:endParaRPr sz="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rgbClr val="0000FF"/>
                </a:solidFill>
              </a:rPr>
            </a:b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9-1: rem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下列何者非相對長度單位?</a:t>
            </a:r>
            <a:b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</a:br>
            <a:b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9-2: vh, vw, vmax, vmin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下列何者長度等於一個網頁的瀏覽器高度?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8cf2c9e7f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8cf2c9e7f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9-3: calc 用法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下列何者寫法可以設定成螢幕的寬度離邊緣各 30px?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cf2c9e7f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8cf2c9e7f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10-1: 2D 變形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要讓區塊</a:t>
            </a:r>
            <a:r>
              <a:rPr lang="en" sz="1650">
                <a:solidFill>
                  <a:srgbClr val="FD8008"/>
                </a:solidFill>
                <a:highlight>
                  <a:srgbClr val="FFFFFF"/>
                </a:highlight>
              </a:rPr>
              <a:t>位於</a:t>
            </a: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需設定 transform 的哪個屬性?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css Transform 殘影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image-rendering: optimizeSpeed;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image-rendering: -moz-crisp-edges;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image-rendering: -o-crisp-edges;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image-rendering: -webkit-optimize-contrast;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image-rendering: optimize-contrast;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-ms-interpolation-mode: nearest-neighbor;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-webkit-backface-visibility: hidden;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backface-visibility: hidden;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Transform: perspective(1px)</a:t>
            </a: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</a:rPr>
              <a:t> scale(1.2);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8cf2c9e7f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8cf2c9e7f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10-2: 合併寫法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如果我們要區塊可以往右平移 10px 及旋轉 10度，以下何者寫法正確?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8cf2c9e7f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8cf2c9e7f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https://matrixcalc.org/zh/#%7B%7Ba,c,e%7D,%7Bb,d,f%7D,%7B0,0,1%7D%7D%2A%7B%7Bx%7D,%7By%7D,%7B1%7D%7D</a:t>
            </a:r>
            <a:b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</a:br>
            <a:br>
              <a:rPr lang="en" sz="900">
                <a:solidFill>
                  <a:srgbClr val="D7BA7D"/>
                </a:solidFill>
                <a:highlight>
                  <a:srgbClr val="1E1E1E"/>
                </a:highlight>
              </a:rPr>
            </a:br>
            <a:r>
              <a:rPr lang="en" sz="1650">
                <a:solidFill>
                  <a:srgbClr val="262626"/>
                </a:solidFill>
              </a:rPr>
              <a:t>10-3答案錯誤，正確答案應該是 1，但解答是 2</a:t>
            </a:r>
            <a:endParaRPr sz="165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10-3: matrix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下列何者的 matrix 寫法會讓區塊消失?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8cf2c9e7f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8cf2c9e7f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2-1: border-radius順序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DC143C"/>
              </a:solidFill>
              <a:highlight>
                <a:srgbClr val="F1F1F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8cf2c9e7f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8cf2c9e7f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8cf2c9e7f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8cf2c9e7f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cf2c9e7f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cf2c9e7f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</a:rPr>
              <a:t>10-3答案錯誤，正確答案應該是 1，但解答是 2</a:t>
            </a:r>
            <a:endParaRPr sz="165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10-3: matrix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下列何者的 matrix 寫法會讓區塊消失?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8cf2c9e7f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8cf2c9e7f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cf2c9e7f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cf2c9e7f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cf2c9e7f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cf2c9e7f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11-1: 漸變屬性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下列何者對 transition 的敘述是錯誤的?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11-2: 漸變延遲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transition 的漸變延遲寫法為何?</a:t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cf2c9e7f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cf2c9e7f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46464"/>
                </a:solidFill>
                <a:highlight>
                  <a:srgbClr val="EAEAEA"/>
                </a:highlight>
              </a:rPr>
              <a:t>11-3: 時間函式與cubic-bezier</a:t>
            </a:r>
            <a:endParaRPr sz="1050">
              <a:solidFill>
                <a:srgbClr val="646464"/>
              </a:solidFill>
              <a:highlight>
                <a:srgbClr val="EAEAE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262626"/>
                </a:solidFill>
                <a:highlight>
                  <a:srgbClr val="FFFFFF"/>
                </a:highlight>
              </a:rPr>
              <a:t>如果要製作自訂的動畫 timing-function ，需設定何屬性?</a:t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8cf2c9e7f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8cf2c9e7f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cf2c9e7f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8cf2c9e7f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cf2c9e7f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cf2c9e7f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8c924cf64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8c924cf6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圓形 </a:t>
            </a:r>
            <a:r>
              <a:rPr lang="en" sz="1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50%; </a:t>
            </a:r>
            <a:r>
              <a:rPr lang="en" sz="17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 sz="17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7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扇形</a:t>
            </a:r>
            <a:r>
              <a:rPr lang="en" sz="1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100% 0 0 0;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8cf2c9e7f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8cf2c9e7f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8cf2c9e7f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8cf2c9e7f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cf2c9e7f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cf2c9e7f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8cf2c9e7f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8cf2c9e7f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8d219ac7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8d219ac7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12-1: 3D 變形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以下何者非</a:t>
            </a:r>
            <a:r>
              <a:rPr b="1" lang="en" sz="1050"/>
              <a:t> 3D </a:t>
            </a:r>
            <a:r>
              <a:rPr lang="en" sz="1050"/>
              <a:t>變形的屬性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d6d790c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d6d790c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d219ac7c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d219ac7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8d219ac7c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8d219ac7c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12-3: 3D 空間的變形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如何能讓區塊在</a:t>
            </a:r>
            <a:r>
              <a:rPr b="1" lang="en" sz="1050"/>
              <a:t> 3D </a:t>
            </a:r>
            <a:r>
              <a:rPr lang="en" sz="1050"/>
              <a:t>空間內變形需設定何值</a:t>
            </a:r>
            <a:r>
              <a:rPr b="1" lang="en" sz="1050"/>
              <a:t>?</a:t>
            </a:r>
            <a:endParaRPr b="1" sz="105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8d219ac7c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8d219ac7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12-2: 視距與中心點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想要讓區塊的變形有 3D 空間的效果，需要設定何值?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9a3982c26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9a3982c2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12-2: 視距與中心點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想要讓區塊的變形有 3D 空間的效果，需要設定何值?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8c924cf64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8c924cf64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d6d790ce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d6d790ce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12-2: 視距與中心點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想要讓區塊的變形有 3D 空間的效果，需要設定何值?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8d219ac7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8d219ac7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9a3982c2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9a3982c2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d6d790ced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d6d790ced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8d219ac7c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8d219ac7c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8d37bba3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8d37bba3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8d37bba35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8d37bba3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8d37bba35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8d37bba35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8d37bba35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8d37bba35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8d37bba35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8d37bba35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BA7D"/>
              </a:solidFill>
              <a:highlight>
                <a:srgbClr val="1E1E1E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5"/>
          <p:cNvSpPr txBox="1"/>
          <p:nvPr>
            <p:ph type="ctrTitle"/>
          </p:nvPr>
        </p:nvSpPr>
        <p:spPr>
          <a:xfrm>
            <a:off x="3017600" y="1691225"/>
            <a:ext cx="31089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ucha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5"/>
          <p:cNvSpPr txBox="1"/>
          <p:nvPr>
            <p:ph idx="1" type="subTitle"/>
          </p:nvPr>
        </p:nvSpPr>
        <p:spPr>
          <a:xfrm>
            <a:off x="1967250" y="3264800"/>
            <a:ext cx="5209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2222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55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12" name="Google Shape;12;p55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55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5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5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5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5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5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5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5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55"/>
          <p:cNvGrpSpPr/>
          <p:nvPr/>
        </p:nvGrpSpPr>
        <p:grpSpPr>
          <a:xfrm>
            <a:off x="7914219" y="225635"/>
            <a:ext cx="1735106" cy="2642090"/>
            <a:chOff x="7682969" y="470735"/>
            <a:chExt cx="1735106" cy="2642090"/>
          </a:xfrm>
        </p:grpSpPr>
        <p:sp>
          <p:nvSpPr>
            <p:cNvPr id="22" name="Google Shape;22;p55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5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5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55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26" name="Google Shape;26;p55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5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5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5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5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5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5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5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5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5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72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5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4"/>
          <p:cNvSpPr/>
          <p:nvPr/>
        </p:nvSpPr>
        <p:spPr>
          <a:xfrm flipH="1">
            <a:off x="-1070612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4"/>
          <p:cNvSpPr/>
          <p:nvPr/>
        </p:nvSpPr>
        <p:spPr>
          <a:xfrm flipH="1">
            <a:off x="7809853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64"/>
          <p:cNvGrpSpPr/>
          <p:nvPr/>
        </p:nvGrpSpPr>
        <p:grpSpPr>
          <a:xfrm flipH="1" rot="2311823">
            <a:off x="8144949" y="3349807"/>
            <a:ext cx="1126616" cy="2356486"/>
            <a:chOff x="-1806775" y="3237425"/>
            <a:chExt cx="331900" cy="663225"/>
          </a:xfrm>
        </p:grpSpPr>
        <p:sp>
          <p:nvSpPr>
            <p:cNvPr id="192" name="Google Shape;192;p64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4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4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4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4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4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4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4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4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4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4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4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4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4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4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4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64"/>
          <p:cNvSpPr txBox="1"/>
          <p:nvPr>
            <p:ph idx="1" type="subTitle"/>
          </p:nvPr>
        </p:nvSpPr>
        <p:spPr>
          <a:xfrm>
            <a:off x="2168775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64"/>
          <p:cNvSpPr txBox="1"/>
          <p:nvPr>
            <p:ph idx="2" type="subTitle"/>
          </p:nvPr>
        </p:nvSpPr>
        <p:spPr>
          <a:xfrm>
            <a:off x="2168775" y="38695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64"/>
          <p:cNvSpPr txBox="1"/>
          <p:nvPr>
            <p:ph idx="3" type="subTitle"/>
          </p:nvPr>
        </p:nvSpPr>
        <p:spPr>
          <a:xfrm>
            <a:off x="5066325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64"/>
          <p:cNvSpPr txBox="1"/>
          <p:nvPr>
            <p:ph idx="4" type="subTitle"/>
          </p:nvPr>
        </p:nvSpPr>
        <p:spPr>
          <a:xfrm>
            <a:off x="5066325" y="38695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64"/>
          <p:cNvSpPr txBox="1"/>
          <p:nvPr>
            <p:ph idx="5" type="subTitle"/>
          </p:nvPr>
        </p:nvSpPr>
        <p:spPr>
          <a:xfrm>
            <a:off x="2168775" y="19359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64"/>
          <p:cNvSpPr txBox="1"/>
          <p:nvPr>
            <p:ph idx="6" type="subTitle"/>
          </p:nvPr>
        </p:nvSpPr>
        <p:spPr>
          <a:xfrm>
            <a:off x="2168775" y="22931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64"/>
          <p:cNvSpPr txBox="1"/>
          <p:nvPr>
            <p:ph idx="7" type="subTitle"/>
          </p:nvPr>
        </p:nvSpPr>
        <p:spPr>
          <a:xfrm>
            <a:off x="5066325" y="19359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64"/>
          <p:cNvSpPr txBox="1"/>
          <p:nvPr>
            <p:ph idx="8" type="subTitle"/>
          </p:nvPr>
        </p:nvSpPr>
        <p:spPr>
          <a:xfrm>
            <a:off x="5066325" y="22931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64"/>
          <p:cNvSpPr txBox="1"/>
          <p:nvPr>
            <p:ph type="title"/>
          </p:nvPr>
        </p:nvSpPr>
        <p:spPr>
          <a:xfrm>
            <a:off x="2522100" y="463800"/>
            <a:ext cx="4099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5"/>
          <p:cNvSpPr txBox="1"/>
          <p:nvPr>
            <p:ph type="title"/>
          </p:nvPr>
        </p:nvSpPr>
        <p:spPr>
          <a:xfrm>
            <a:off x="720000" y="463800"/>
            <a:ext cx="5909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65"/>
          <p:cNvSpPr txBox="1"/>
          <p:nvPr>
            <p:ph idx="1" type="subTitle"/>
          </p:nvPr>
        </p:nvSpPr>
        <p:spPr>
          <a:xfrm>
            <a:off x="720000" y="2757450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65"/>
          <p:cNvSpPr txBox="1"/>
          <p:nvPr>
            <p:ph idx="2" type="subTitle"/>
          </p:nvPr>
        </p:nvSpPr>
        <p:spPr>
          <a:xfrm>
            <a:off x="720000" y="3114675"/>
            <a:ext cx="1908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65"/>
          <p:cNvSpPr txBox="1"/>
          <p:nvPr>
            <p:ph idx="3" type="subTitle"/>
          </p:nvPr>
        </p:nvSpPr>
        <p:spPr>
          <a:xfrm>
            <a:off x="3617550" y="2757450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65"/>
          <p:cNvSpPr txBox="1"/>
          <p:nvPr>
            <p:ph idx="4" type="subTitle"/>
          </p:nvPr>
        </p:nvSpPr>
        <p:spPr>
          <a:xfrm>
            <a:off x="3617550" y="3114675"/>
            <a:ext cx="1908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65"/>
          <p:cNvSpPr txBox="1"/>
          <p:nvPr>
            <p:ph idx="5" type="subTitle"/>
          </p:nvPr>
        </p:nvSpPr>
        <p:spPr>
          <a:xfrm>
            <a:off x="6515100" y="2757450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65"/>
          <p:cNvSpPr txBox="1"/>
          <p:nvPr>
            <p:ph idx="6" type="subTitle"/>
          </p:nvPr>
        </p:nvSpPr>
        <p:spPr>
          <a:xfrm>
            <a:off x="6515100" y="3114675"/>
            <a:ext cx="1908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65"/>
          <p:cNvSpPr/>
          <p:nvPr/>
        </p:nvSpPr>
        <p:spPr>
          <a:xfrm>
            <a:off x="6695600" y="-509675"/>
            <a:ext cx="2387659" cy="2347998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2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7" y="0"/>
                  <a:pt x="21944" y="10"/>
                  <a:pt x="21848" y="29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1" y="1196"/>
                  <a:pt x="13978" y="1684"/>
                  <a:pt x="11597" y="2232"/>
                </a:cubicBezTo>
                <a:cubicBezTo>
                  <a:pt x="9859" y="2637"/>
                  <a:pt x="8192" y="3196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4"/>
                  <a:pt x="3894" y="6078"/>
                  <a:pt x="3822" y="6792"/>
                </a:cubicBezTo>
                <a:cubicBezTo>
                  <a:pt x="3763" y="7399"/>
                  <a:pt x="3953" y="7923"/>
                  <a:pt x="4465" y="8292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3" y="8923"/>
                </a:cubicBezTo>
                <a:cubicBezTo>
                  <a:pt x="7139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8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6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7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69" y="7209"/>
                  <a:pt x="17979" y="7780"/>
                  <a:pt x="16205" y="8114"/>
                </a:cubicBezTo>
                <a:cubicBezTo>
                  <a:pt x="15228" y="8292"/>
                  <a:pt x="14240" y="8459"/>
                  <a:pt x="13264" y="8638"/>
                </a:cubicBezTo>
                <a:cubicBezTo>
                  <a:pt x="12323" y="8792"/>
                  <a:pt x="11418" y="9019"/>
                  <a:pt x="10478" y="9173"/>
                </a:cubicBezTo>
                <a:cubicBezTo>
                  <a:pt x="9704" y="9292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7"/>
                </a:cubicBezTo>
                <a:cubicBezTo>
                  <a:pt x="3084" y="10602"/>
                  <a:pt x="2691" y="10816"/>
                  <a:pt x="2405" y="11197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7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2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7"/>
                  <a:pt x="21195" y="12377"/>
                </a:cubicBezTo>
                <a:cubicBezTo>
                  <a:pt x="21286" y="12377"/>
                  <a:pt x="21384" y="12388"/>
                  <a:pt x="21503" y="12388"/>
                </a:cubicBezTo>
                <a:cubicBezTo>
                  <a:pt x="21372" y="12448"/>
                  <a:pt x="21277" y="12471"/>
                  <a:pt x="21193" y="12483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5"/>
                </a:cubicBezTo>
                <a:cubicBezTo>
                  <a:pt x="7989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69"/>
                </a:cubicBezTo>
                <a:cubicBezTo>
                  <a:pt x="1691" y="16448"/>
                  <a:pt x="1310" y="16650"/>
                  <a:pt x="965" y="16936"/>
                </a:cubicBezTo>
                <a:cubicBezTo>
                  <a:pt x="0" y="17770"/>
                  <a:pt x="24" y="19175"/>
                  <a:pt x="1036" y="19960"/>
                </a:cubicBezTo>
                <a:cubicBezTo>
                  <a:pt x="1334" y="20187"/>
                  <a:pt x="1667" y="20341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1" y="20687"/>
                  <a:pt x="5953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29"/>
                </a:cubicBezTo>
                <a:cubicBezTo>
                  <a:pt x="15729" y="19056"/>
                  <a:pt x="17431" y="18829"/>
                  <a:pt x="19122" y="18615"/>
                </a:cubicBezTo>
                <a:cubicBezTo>
                  <a:pt x="20170" y="18496"/>
                  <a:pt x="21205" y="18377"/>
                  <a:pt x="22253" y="18305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5"/>
                  <a:pt x="23741" y="18305"/>
                </a:cubicBezTo>
                <a:cubicBezTo>
                  <a:pt x="23575" y="18436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2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4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6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1" y="26315"/>
                  <a:pt x="9335" y="26295"/>
                </a:cubicBezTo>
                <a:cubicBezTo>
                  <a:pt x="10228" y="26271"/>
                  <a:pt x="11097" y="26175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4" y="25675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0" y="25125"/>
                  <a:pt x="24670" y="25128"/>
                </a:cubicBezTo>
                <a:cubicBezTo>
                  <a:pt x="25039" y="25128"/>
                  <a:pt x="25373" y="25044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09" y="22829"/>
                  <a:pt x="24995" y="22829"/>
                  <a:pt x="24980" y="22830"/>
                </a:cubicBezTo>
                <a:cubicBezTo>
                  <a:pt x="24599" y="22866"/>
                  <a:pt x="24230" y="22877"/>
                  <a:pt x="23837" y="22889"/>
                </a:cubicBezTo>
                <a:cubicBezTo>
                  <a:pt x="22956" y="22925"/>
                  <a:pt x="22086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39"/>
                </a:cubicBezTo>
                <a:cubicBezTo>
                  <a:pt x="14490" y="23699"/>
                  <a:pt x="13621" y="23770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1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0"/>
                  <a:pt x="6775" y="24270"/>
                  <a:pt x="6620" y="24211"/>
                </a:cubicBezTo>
                <a:cubicBezTo>
                  <a:pt x="6644" y="24140"/>
                  <a:pt x="6727" y="24128"/>
                  <a:pt x="6739" y="24032"/>
                </a:cubicBezTo>
                <a:cubicBezTo>
                  <a:pt x="6977" y="23913"/>
                  <a:pt x="7227" y="23794"/>
                  <a:pt x="7501" y="23711"/>
                </a:cubicBezTo>
                <a:cubicBezTo>
                  <a:pt x="8859" y="23247"/>
                  <a:pt x="10252" y="23008"/>
                  <a:pt x="11680" y="22866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49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46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63"/>
                  <a:pt x="26635" y="17401"/>
                  <a:pt x="25908" y="16865"/>
                </a:cubicBezTo>
                <a:cubicBezTo>
                  <a:pt x="25623" y="16650"/>
                  <a:pt x="25313" y="16520"/>
                  <a:pt x="24992" y="16412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7" y="16150"/>
                </a:cubicBezTo>
                <a:cubicBezTo>
                  <a:pt x="21074" y="16210"/>
                  <a:pt x="19669" y="16377"/>
                  <a:pt x="18288" y="16555"/>
                </a:cubicBezTo>
                <a:cubicBezTo>
                  <a:pt x="16657" y="16770"/>
                  <a:pt x="15014" y="17043"/>
                  <a:pt x="13383" y="17293"/>
                </a:cubicBezTo>
                <a:cubicBezTo>
                  <a:pt x="10645" y="17722"/>
                  <a:pt x="7918" y="18222"/>
                  <a:pt x="5168" y="18579"/>
                </a:cubicBezTo>
                <a:cubicBezTo>
                  <a:pt x="4630" y="18650"/>
                  <a:pt x="4101" y="18730"/>
                  <a:pt x="3567" y="18730"/>
                </a:cubicBezTo>
                <a:cubicBezTo>
                  <a:pt x="3473" y="18730"/>
                  <a:pt x="3380" y="18727"/>
                  <a:pt x="3286" y="18722"/>
                </a:cubicBezTo>
                <a:cubicBezTo>
                  <a:pt x="3048" y="18710"/>
                  <a:pt x="2810" y="18698"/>
                  <a:pt x="2560" y="18591"/>
                </a:cubicBezTo>
                <a:cubicBezTo>
                  <a:pt x="2691" y="18484"/>
                  <a:pt x="2846" y="18436"/>
                  <a:pt x="2989" y="18401"/>
                </a:cubicBezTo>
                <a:cubicBezTo>
                  <a:pt x="4406" y="17901"/>
                  <a:pt x="5846" y="17508"/>
                  <a:pt x="7323" y="17234"/>
                </a:cubicBezTo>
                <a:cubicBezTo>
                  <a:pt x="8561" y="17008"/>
                  <a:pt x="9775" y="16817"/>
                  <a:pt x="11014" y="16615"/>
                </a:cubicBezTo>
                <a:cubicBezTo>
                  <a:pt x="12038" y="16448"/>
                  <a:pt x="13062" y="16258"/>
                  <a:pt x="14097" y="16115"/>
                </a:cubicBezTo>
                <a:cubicBezTo>
                  <a:pt x="14943" y="16019"/>
                  <a:pt x="15788" y="15912"/>
                  <a:pt x="16633" y="15781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34"/>
                  <a:pt x="24253" y="13698"/>
                </a:cubicBezTo>
                <a:cubicBezTo>
                  <a:pt x="24587" y="13531"/>
                  <a:pt x="24896" y="13341"/>
                  <a:pt x="25158" y="13067"/>
                </a:cubicBezTo>
                <a:cubicBezTo>
                  <a:pt x="25873" y="12388"/>
                  <a:pt x="25813" y="11447"/>
                  <a:pt x="25027" y="10852"/>
                </a:cubicBezTo>
                <a:cubicBezTo>
                  <a:pt x="24718" y="10614"/>
                  <a:pt x="24361" y="10483"/>
                  <a:pt x="23991" y="10400"/>
                </a:cubicBezTo>
                <a:cubicBezTo>
                  <a:pt x="23414" y="10282"/>
                  <a:pt x="22829" y="10253"/>
                  <a:pt x="22242" y="10253"/>
                </a:cubicBezTo>
                <a:cubicBezTo>
                  <a:pt x="22115" y="10253"/>
                  <a:pt x="21988" y="10255"/>
                  <a:pt x="21860" y="10257"/>
                </a:cubicBezTo>
                <a:cubicBezTo>
                  <a:pt x="20610" y="10281"/>
                  <a:pt x="19360" y="10435"/>
                  <a:pt x="18110" y="10578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6" y="11495"/>
                  <a:pt x="9597" y="11590"/>
                </a:cubicBezTo>
                <a:cubicBezTo>
                  <a:pt x="9567" y="11590"/>
                  <a:pt x="9528" y="11599"/>
                  <a:pt x="9488" y="11599"/>
                </a:cubicBezTo>
                <a:cubicBezTo>
                  <a:pt x="9448" y="11599"/>
                  <a:pt x="9406" y="11590"/>
                  <a:pt x="9371" y="11555"/>
                </a:cubicBezTo>
                <a:cubicBezTo>
                  <a:pt x="9823" y="11495"/>
                  <a:pt x="10252" y="11412"/>
                  <a:pt x="10680" y="11340"/>
                </a:cubicBezTo>
                <a:cubicBezTo>
                  <a:pt x="12478" y="11019"/>
                  <a:pt x="14300" y="10685"/>
                  <a:pt x="16098" y="10340"/>
                </a:cubicBezTo>
                <a:cubicBezTo>
                  <a:pt x="17955" y="10007"/>
                  <a:pt x="19741" y="9435"/>
                  <a:pt x="21432" y="8590"/>
                </a:cubicBezTo>
                <a:cubicBezTo>
                  <a:pt x="22086" y="8245"/>
                  <a:pt x="22717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0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5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6" y="4851"/>
                </a:cubicBezTo>
                <a:cubicBezTo>
                  <a:pt x="17324" y="4982"/>
                  <a:pt x="16371" y="5090"/>
                  <a:pt x="15431" y="5280"/>
                </a:cubicBezTo>
                <a:cubicBezTo>
                  <a:pt x="14407" y="5494"/>
                  <a:pt x="13359" y="5685"/>
                  <a:pt x="12311" y="5744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3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89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8"/>
                </a:cubicBezTo>
                <a:cubicBezTo>
                  <a:pt x="22932" y="256"/>
                  <a:pt x="22825" y="160"/>
                  <a:pt x="22682" y="101"/>
                </a:cubicBezTo>
                <a:cubicBezTo>
                  <a:pt x="22499" y="37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6"/>
          <p:cNvSpPr txBox="1"/>
          <p:nvPr>
            <p:ph type="title"/>
          </p:nvPr>
        </p:nvSpPr>
        <p:spPr>
          <a:xfrm>
            <a:off x="720000" y="4638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66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66"/>
          <p:cNvGrpSpPr/>
          <p:nvPr/>
        </p:nvGrpSpPr>
        <p:grpSpPr>
          <a:xfrm>
            <a:off x="7823144" y="206585"/>
            <a:ext cx="1735106" cy="2642090"/>
            <a:chOff x="7682969" y="470735"/>
            <a:chExt cx="1735106" cy="2642090"/>
          </a:xfrm>
        </p:grpSpPr>
        <p:sp>
          <p:nvSpPr>
            <p:cNvPr id="230" name="Google Shape;230;p66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6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6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7"/>
          <p:cNvSpPr txBox="1"/>
          <p:nvPr>
            <p:ph type="title"/>
          </p:nvPr>
        </p:nvSpPr>
        <p:spPr>
          <a:xfrm>
            <a:off x="1393950" y="463800"/>
            <a:ext cx="63561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67"/>
          <p:cNvSpPr txBox="1"/>
          <p:nvPr>
            <p:ph idx="1" type="subTitle"/>
          </p:nvPr>
        </p:nvSpPr>
        <p:spPr>
          <a:xfrm>
            <a:off x="720000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67"/>
          <p:cNvSpPr txBox="1"/>
          <p:nvPr>
            <p:ph idx="2" type="subTitle"/>
          </p:nvPr>
        </p:nvSpPr>
        <p:spPr>
          <a:xfrm>
            <a:off x="720000" y="387078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67"/>
          <p:cNvSpPr txBox="1"/>
          <p:nvPr>
            <p:ph idx="3" type="subTitle"/>
          </p:nvPr>
        </p:nvSpPr>
        <p:spPr>
          <a:xfrm>
            <a:off x="3617550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67"/>
          <p:cNvSpPr txBox="1"/>
          <p:nvPr>
            <p:ph idx="4" type="subTitle"/>
          </p:nvPr>
        </p:nvSpPr>
        <p:spPr>
          <a:xfrm>
            <a:off x="3617550" y="387078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67"/>
          <p:cNvSpPr txBox="1"/>
          <p:nvPr>
            <p:ph idx="5" type="subTitle"/>
          </p:nvPr>
        </p:nvSpPr>
        <p:spPr>
          <a:xfrm>
            <a:off x="6515100" y="35123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67"/>
          <p:cNvSpPr txBox="1"/>
          <p:nvPr>
            <p:ph idx="6" type="subTitle"/>
          </p:nvPr>
        </p:nvSpPr>
        <p:spPr>
          <a:xfrm>
            <a:off x="6515100" y="387078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67"/>
          <p:cNvSpPr txBox="1"/>
          <p:nvPr>
            <p:ph idx="7" type="subTitle"/>
          </p:nvPr>
        </p:nvSpPr>
        <p:spPr>
          <a:xfrm>
            <a:off x="720000" y="21906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67"/>
          <p:cNvSpPr txBox="1"/>
          <p:nvPr>
            <p:ph idx="8" type="subTitle"/>
          </p:nvPr>
        </p:nvSpPr>
        <p:spPr>
          <a:xfrm>
            <a:off x="720000" y="25478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67"/>
          <p:cNvSpPr txBox="1"/>
          <p:nvPr>
            <p:ph idx="9" type="subTitle"/>
          </p:nvPr>
        </p:nvSpPr>
        <p:spPr>
          <a:xfrm>
            <a:off x="3617550" y="21906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67"/>
          <p:cNvSpPr txBox="1"/>
          <p:nvPr>
            <p:ph idx="13" type="subTitle"/>
          </p:nvPr>
        </p:nvSpPr>
        <p:spPr>
          <a:xfrm>
            <a:off x="3617550" y="25478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67"/>
          <p:cNvSpPr txBox="1"/>
          <p:nvPr>
            <p:ph idx="14" type="subTitle"/>
          </p:nvPr>
        </p:nvSpPr>
        <p:spPr>
          <a:xfrm>
            <a:off x="6515100" y="2190663"/>
            <a:ext cx="1908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67"/>
          <p:cNvSpPr txBox="1"/>
          <p:nvPr>
            <p:ph idx="15" type="subTitle"/>
          </p:nvPr>
        </p:nvSpPr>
        <p:spPr>
          <a:xfrm>
            <a:off x="6515100" y="2547896"/>
            <a:ext cx="1908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7" name="Google Shape;247;p67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248" name="Google Shape;248;p67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7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7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7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7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7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7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7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7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7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7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7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7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7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7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67"/>
          <p:cNvSpPr/>
          <p:nvPr/>
        </p:nvSpPr>
        <p:spPr>
          <a:xfrm flipH="1" rot="-9000024">
            <a:off x="-601286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2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8"/>
          <p:cNvSpPr txBox="1"/>
          <p:nvPr>
            <p:ph type="title"/>
          </p:nvPr>
        </p:nvSpPr>
        <p:spPr>
          <a:xfrm>
            <a:off x="720000" y="463800"/>
            <a:ext cx="41418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68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68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269" name="Google Shape;269;p68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8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8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8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8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8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8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8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8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8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8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8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8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8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8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8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6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69"/>
          <p:cNvGrpSpPr/>
          <p:nvPr/>
        </p:nvGrpSpPr>
        <p:grpSpPr>
          <a:xfrm>
            <a:off x="7651694" y="225635"/>
            <a:ext cx="1735106" cy="2642090"/>
            <a:chOff x="7682969" y="470735"/>
            <a:chExt cx="1735106" cy="2642090"/>
          </a:xfrm>
        </p:grpSpPr>
        <p:sp>
          <p:nvSpPr>
            <p:cNvPr id="287" name="Google Shape;287;p69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9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9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69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291" name="Google Shape;291;p69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9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9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9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9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9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9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9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9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9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69"/>
          <p:cNvSpPr/>
          <p:nvPr/>
        </p:nvSpPr>
        <p:spPr>
          <a:xfrm rot="-9899915">
            <a:off x="4004849" y="-208784"/>
            <a:ext cx="2264618" cy="1658956"/>
          </a:xfrm>
          <a:custGeom>
            <a:rect b="b" l="l" r="r" t="t"/>
            <a:pathLst>
              <a:path extrusionOk="0" h="13607" w="18575">
                <a:moveTo>
                  <a:pt x="7645" y="1"/>
                </a:moveTo>
                <a:cubicBezTo>
                  <a:pt x="7415" y="1"/>
                  <a:pt x="7191" y="123"/>
                  <a:pt x="7002" y="370"/>
                </a:cubicBezTo>
                <a:cubicBezTo>
                  <a:pt x="6728" y="715"/>
                  <a:pt x="6585" y="1096"/>
                  <a:pt x="6466" y="1501"/>
                </a:cubicBezTo>
                <a:cubicBezTo>
                  <a:pt x="6323" y="1929"/>
                  <a:pt x="6252" y="2394"/>
                  <a:pt x="6145" y="2858"/>
                </a:cubicBezTo>
                <a:cubicBezTo>
                  <a:pt x="5942" y="3822"/>
                  <a:pt x="5811" y="4787"/>
                  <a:pt x="5775" y="5775"/>
                </a:cubicBezTo>
                <a:cubicBezTo>
                  <a:pt x="5764" y="6561"/>
                  <a:pt x="5764" y="7371"/>
                  <a:pt x="5775" y="8168"/>
                </a:cubicBezTo>
                <a:lnTo>
                  <a:pt x="5775" y="8442"/>
                </a:lnTo>
                <a:cubicBezTo>
                  <a:pt x="5656" y="8442"/>
                  <a:pt x="5656" y="8371"/>
                  <a:pt x="5644" y="8359"/>
                </a:cubicBezTo>
                <a:cubicBezTo>
                  <a:pt x="5513" y="8144"/>
                  <a:pt x="5394" y="7906"/>
                  <a:pt x="5263" y="7692"/>
                </a:cubicBezTo>
                <a:cubicBezTo>
                  <a:pt x="4787" y="6966"/>
                  <a:pt x="4311" y="6251"/>
                  <a:pt x="3859" y="5501"/>
                </a:cubicBezTo>
                <a:cubicBezTo>
                  <a:pt x="3692" y="5239"/>
                  <a:pt x="3513" y="4965"/>
                  <a:pt x="3299" y="4751"/>
                </a:cubicBezTo>
                <a:cubicBezTo>
                  <a:pt x="3061" y="4489"/>
                  <a:pt x="2835" y="4239"/>
                  <a:pt x="2608" y="3977"/>
                </a:cubicBezTo>
                <a:cubicBezTo>
                  <a:pt x="2263" y="3584"/>
                  <a:pt x="1894" y="3227"/>
                  <a:pt x="1465" y="2941"/>
                </a:cubicBezTo>
                <a:cubicBezTo>
                  <a:pt x="1334" y="2858"/>
                  <a:pt x="1192" y="2787"/>
                  <a:pt x="1037" y="2739"/>
                </a:cubicBezTo>
                <a:cubicBezTo>
                  <a:pt x="948" y="2714"/>
                  <a:pt x="862" y="2703"/>
                  <a:pt x="780" y="2703"/>
                </a:cubicBezTo>
                <a:cubicBezTo>
                  <a:pt x="345" y="2703"/>
                  <a:pt x="21" y="3032"/>
                  <a:pt x="1" y="3513"/>
                </a:cubicBezTo>
                <a:cubicBezTo>
                  <a:pt x="1" y="4049"/>
                  <a:pt x="49" y="4573"/>
                  <a:pt x="203" y="5085"/>
                </a:cubicBezTo>
                <a:cubicBezTo>
                  <a:pt x="691" y="6859"/>
                  <a:pt x="1406" y="8561"/>
                  <a:pt x="2299" y="10168"/>
                </a:cubicBezTo>
                <a:cubicBezTo>
                  <a:pt x="2442" y="10442"/>
                  <a:pt x="2632" y="10716"/>
                  <a:pt x="2858" y="10954"/>
                </a:cubicBezTo>
                <a:cubicBezTo>
                  <a:pt x="3525" y="11657"/>
                  <a:pt x="4228" y="12312"/>
                  <a:pt x="5156" y="12669"/>
                </a:cubicBezTo>
                <a:cubicBezTo>
                  <a:pt x="5275" y="12705"/>
                  <a:pt x="5394" y="12788"/>
                  <a:pt x="5513" y="12847"/>
                </a:cubicBezTo>
                <a:cubicBezTo>
                  <a:pt x="5894" y="13050"/>
                  <a:pt x="6299" y="13181"/>
                  <a:pt x="6716" y="13288"/>
                </a:cubicBezTo>
                <a:cubicBezTo>
                  <a:pt x="6942" y="13347"/>
                  <a:pt x="7157" y="13395"/>
                  <a:pt x="7359" y="13514"/>
                </a:cubicBezTo>
                <a:cubicBezTo>
                  <a:pt x="7467" y="13577"/>
                  <a:pt x="7589" y="13606"/>
                  <a:pt x="7714" y="13606"/>
                </a:cubicBezTo>
                <a:cubicBezTo>
                  <a:pt x="7754" y="13606"/>
                  <a:pt x="7795" y="13603"/>
                  <a:pt x="7835" y="13597"/>
                </a:cubicBezTo>
                <a:cubicBezTo>
                  <a:pt x="8514" y="13574"/>
                  <a:pt x="9204" y="13514"/>
                  <a:pt x="9871" y="13395"/>
                </a:cubicBezTo>
                <a:cubicBezTo>
                  <a:pt x="10324" y="13312"/>
                  <a:pt x="10776" y="13228"/>
                  <a:pt x="11228" y="13074"/>
                </a:cubicBezTo>
                <a:cubicBezTo>
                  <a:pt x="12133" y="12740"/>
                  <a:pt x="12907" y="12181"/>
                  <a:pt x="13669" y="11609"/>
                </a:cubicBezTo>
                <a:cubicBezTo>
                  <a:pt x="14443" y="11038"/>
                  <a:pt x="15158" y="10419"/>
                  <a:pt x="15789" y="9704"/>
                </a:cubicBezTo>
                <a:cubicBezTo>
                  <a:pt x="16372" y="9061"/>
                  <a:pt x="16943" y="8406"/>
                  <a:pt x="17372" y="7644"/>
                </a:cubicBezTo>
                <a:cubicBezTo>
                  <a:pt x="17765" y="6978"/>
                  <a:pt x="18134" y="6311"/>
                  <a:pt x="18337" y="5549"/>
                </a:cubicBezTo>
                <a:cubicBezTo>
                  <a:pt x="18491" y="4989"/>
                  <a:pt x="18575" y="4406"/>
                  <a:pt x="18491" y="3822"/>
                </a:cubicBezTo>
                <a:cubicBezTo>
                  <a:pt x="18409" y="3308"/>
                  <a:pt x="18098" y="3001"/>
                  <a:pt x="17625" y="3001"/>
                </a:cubicBezTo>
                <a:cubicBezTo>
                  <a:pt x="17616" y="3001"/>
                  <a:pt x="17607" y="3001"/>
                  <a:pt x="17598" y="3001"/>
                </a:cubicBezTo>
                <a:cubicBezTo>
                  <a:pt x="17467" y="3001"/>
                  <a:pt x="17336" y="3037"/>
                  <a:pt x="17217" y="3060"/>
                </a:cubicBezTo>
                <a:cubicBezTo>
                  <a:pt x="16670" y="3227"/>
                  <a:pt x="16170" y="3513"/>
                  <a:pt x="15729" y="3882"/>
                </a:cubicBezTo>
                <a:cubicBezTo>
                  <a:pt x="15241" y="4311"/>
                  <a:pt x="14788" y="4787"/>
                  <a:pt x="14384" y="5311"/>
                </a:cubicBezTo>
                <a:cubicBezTo>
                  <a:pt x="13788" y="6061"/>
                  <a:pt x="13253" y="6847"/>
                  <a:pt x="12705" y="7621"/>
                </a:cubicBezTo>
                <a:cubicBezTo>
                  <a:pt x="12657" y="7704"/>
                  <a:pt x="12610" y="7799"/>
                  <a:pt x="12479" y="7871"/>
                </a:cubicBezTo>
                <a:cubicBezTo>
                  <a:pt x="12598" y="7549"/>
                  <a:pt x="12681" y="7263"/>
                  <a:pt x="12788" y="6990"/>
                </a:cubicBezTo>
                <a:cubicBezTo>
                  <a:pt x="13133" y="6073"/>
                  <a:pt x="13491" y="5144"/>
                  <a:pt x="13753" y="4192"/>
                </a:cubicBezTo>
                <a:cubicBezTo>
                  <a:pt x="13919" y="3632"/>
                  <a:pt x="14026" y="3084"/>
                  <a:pt x="13967" y="2489"/>
                </a:cubicBezTo>
                <a:cubicBezTo>
                  <a:pt x="13919" y="2144"/>
                  <a:pt x="13812" y="1834"/>
                  <a:pt x="13634" y="1548"/>
                </a:cubicBezTo>
                <a:cubicBezTo>
                  <a:pt x="13517" y="1369"/>
                  <a:pt x="13373" y="1284"/>
                  <a:pt x="13191" y="1284"/>
                </a:cubicBezTo>
                <a:cubicBezTo>
                  <a:pt x="13132" y="1284"/>
                  <a:pt x="13070" y="1293"/>
                  <a:pt x="13003" y="1310"/>
                </a:cubicBezTo>
                <a:cubicBezTo>
                  <a:pt x="12526" y="1441"/>
                  <a:pt x="12205" y="1775"/>
                  <a:pt x="11967" y="2168"/>
                </a:cubicBezTo>
                <a:cubicBezTo>
                  <a:pt x="11729" y="2560"/>
                  <a:pt x="11550" y="2977"/>
                  <a:pt x="11395" y="3406"/>
                </a:cubicBezTo>
                <a:cubicBezTo>
                  <a:pt x="10824" y="4894"/>
                  <a:pt x="10359" y="6430"/>
                  <a:pt x="9859" y="7942"/>
                </a:cubicBezTo>
                <a:cubicBezTo>
                  <a:pt x="9824" y="8025"/>
                  <a:pt x="9824" y="8109"/>
                  <a:pt x="9752" y="8168"/>
                </a:cubicBezTo>
                <a:cubicBezTo>
                  <a:pt x="9704" y="8109"/>
                  <a:pt x="9728" y="8049"/>
                  <a:pt x="9728" y="8002"/>
                </a:cubicBezTo>
                <a:cubicBezTo>
                  <a:pt x="9693" y="6990"/>
                  <a:pt x="9704" y="6001"/>
                  <a:pt x="9621" y="4989"/>
                </a:cubicBezTo>
                <a:cubicBezTo>
                  <a:pt x="9538" y="3953"/>
                  <a:pt x="9395" y="2941"/>
                  <a:pt x="9145" y="1953"/>
                </a:cubicBezTo>
                <a:cubicBezTo>
                  <a:pt x="8990" y="1310"/>
                  <a:pt x="8704" y="739"/>
                  <a:pt x="8252" y="286"/>
                </a:cubicBezTo>
                <a:cubicBezTo>
                  <a:pt x="8056" y="96"/>
                  <a:pt x="7848" y="1"/>
                  <a:pt x="764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9"/>
          <p:cNvSpPr txBox="1"/>
          <p:nvPr>
            <p:ph type="title"/>
          </p:nvPr>
        </p:nvSpPr>
        <p:spPr>
          <a:xfrm>
            <a:off x="720000" y="2377440"/>
            <a:ext cx="451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3" name="Google Shape;303;p69"/>
          <p:cNvSpPr txBox="1"/>
          <p:nvPr>
            <p:ph idx="2" type="title"/>
          </p:nvPr>
        </p:nvSpPr>
        <p:spPr>
          <a:xfrm>
            <a:off x="720000" y="1408176"/>
            <a:ext cx="17277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04" name="Google Shape;304;p69"/>
          <p:cNvSpPr txBox="1"/>
          <p:nvPr>
            <p:ph idx="1" type="subTitle"/>
          </p:nvPr>
        </p:nvSpPr>
        <p:spPr>
          <a:xfrm>
            <a:off x="720000" y="3081525"/>
            <a:ext cx="2906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2_1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0"/>
          <p:cNvSpPr txBox="1"/>
          <p:nvPr>
            <p:ph type="title"/>
          </p:nvPr>
        </p:nvSpPr>
        <p:spPr>
          <a:xfrm>
            <a:off x="1393950" y="463800"/>
            <a:ext cx="63561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7" name="Google Shape;307;p70"/>
          <p:cNvSpPr/>
          <p:nvPr/>
        </p:nvSpPr>
        <p:spPr>
          <a:xfrm flipH="1">
            <a:off x="7809853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70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309" name="Google Shape;309;p70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0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70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0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0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70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70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0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0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0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0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0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0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0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0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1"/>
          <p:cNvSpPr/>
          <p:nvPr/>
        </p:nvSpPr>
        <p:spPr>
          <a:xfrm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71"/>
          <p:cNvSpPr/>
          <p:nvPr/>
        </p:nvSpPr>
        <p:spPr>
          <a:xfrm>
            <a:off x="-1256125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71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329" name="Google Shape;329;p71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1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1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1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1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1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1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1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1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1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1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1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1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1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1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1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71"/>
          <p:cNvSpPr txBox="1"/>
          <p:nvPr>
            <p:ph type="title"/>
          </p:nvPr>
        </p:nvSpPr>
        <p:spPr>
          <a:xfrm>
            <a:off x="2501700" y="540025"/>
            <a:ext cx="4140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46" name="Google Shape;346;p71"/>
          <p:cNvSpPr txBox="1"/>
          <p:nvPr>
            <p:ph idx="1" type="subTitle"/>
          </p:nvPr>
        </p:nvSpPr>
        <p:spPr>
          <a:xfrm>
            <a:off x="2513375" y="1318500"/>
            <a:ext cx="414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71"/>
          <p:cNvSpPr txBox="1"/>
          <p:nvPr>
            <p:ph idx="2" type="title"/>
          </p:nvPr>
        </p:nvSpPr>
        <p:spPr>
          <a:xfrm>
            <a:off x="2501700" y="1986313"/>
            <a:ext cx="4140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48" name="Google Shape;348;p71"/>
          <p:cNvSpPr txBox="1"/>
          <p:nvPr>
            <p:ph idx="3" type="subTitle"/>
          </p:nvPr>
        </p:nvSpPr>
        <p:spPr>
          <a:xfrm>
            <a:off x="2513375" y="2764788"/>
            <a:ext cx="414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71"/>
          <p:cNvSpPr txBox="1"/>
          <p:nvPr>
            <p:ph idx="4" type="title"/>
          </p:nvPr>
        </p:nvSpPr>
        <p:spPr>
          <a:xfrm>
            <a:off x="2501700" y="3432613"/>
            <a:ext cx="4140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50" name="Google Shape;350;p71"/>
          <p:cNvSpPr txBox="1"/>
          <p:nvPr>
            <p:ph idx="5" type="subTitle"/>
          </p:nvPr>
        </p:nvSpPr>
        <p:spPr>
          <a:xfrm>
            <a:off x="2513375" y="4211088"/>
            <a:ext cx="414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/>
          <p:nvPr/>
        </p:nvSpPr>
        <p:spPr>
          <a:xfrm>
            <a:off x="-1009650" y="4001975"/>
            <a:ext cx="2724009" cy="1381486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72"/>
          <p:cNvGrpSpPr/>
          <p:nvPr/>
        </p:nvGrpSpPr>
        <p:grpSpPr>
          <a:xfrm>
            <a:off x="6147783" y="-1041151"/>
            <a:ext cx="3885998" cy="2971814"/>
            <a:chOff x="-3111700" y="-2802500"/>
            <a:chExt cx="915300" cy="699975"/>
          </a:xfrm>
        </p:grpSpPr>
        <p:sp>
          <p:nvSpPr>
            <p:cNvPr id="354" name="Google Shape;354;p72"/>
            <p:cNvSpPr/>
            <p:nvPr/>
          </p:nvSpPr>
          <p:spPr>
            <a:xfrm>
              <a:off x="-3111700" y="-2788600"/>
              <a:ext cx="915300" cy="686075"/>
            </a:xfrm>
            <a:custGeom>
              <a:rect b="b" l="l" r="r" t="t"/>
              <a:pathLst>
                <a:path extrusionOk="0" h="27443" w="36612">
                  <a:moveTo>
                    <a:pt x="15904" y="244"/>
                  </a:moveTo>
                  <a:cubicBezTo>
                    <a:pt x="14309" y="244"/>
                    <a:pt x="12714" y="262"/>
                    <a:pt x="11121" y="298"/>
                  </a:cubicBezTo>
                  <a:cubicBezTo>
                    <a:pt x="8263" y="381"/>
                    <a:pt x="4513" y="0"/>
                    <a:pt x="2286" y="2179"/>
                  </a:cubicBezTo>
                  <a:cubicBezTo>
                    <a:pt x="0" y="4406"/>
                    <a:pt x="679" y="8001"/>
                    <a:pt x="2000" y="10537"/>
                  </a:cubicBezTo>
                  <a:cubicBezTo>
                    <a:pt x="3512" y="13478"/>
                    <a:pt x="6418" y="15597"/>
                    <a:pt x="9632" y="16240"/>
                  </a:cubicBezTo>
                  <a:cubicBezTo>
                    <a:pt x="12716" y="16871"/>
                    <a:pt x="16907" y="15859"/>
                    <a:pt x="19550" y="17907"/>
                  </a:cubicBezTo>
                  <a:cubicBezTo>
                    <a:pt x="20776" y="18872"/>
                    <a:pt x="20479" y="20384"/>
                    <a:pt x="20884" y="21753"/>
                  </a:cubicBezTo>
                  <a:cubicBezTo>
                    <a:pt x="21336" y="23265"/>
                    <a:pt x="22265" y="24575"/>
                    <a:pt x="23491" y="25539"/>
                  </a:cubicBezTo>
                  <a:cubicBezTo>
                    <a:pt x="25173" y="26878"/>
                    <a:pt x="27100" y="27443"/>
                    <a:pt x="29070" y="27443"/>
                  </a:cubicBezTo>
                  <a:cubicBezTo>
                    <a:pt x="30655" y="27443"/>
                    <a:pt x="32268" y="27077"/>
                    <a:pt x="33802" y="26456"/>
                  </a:cubicBezTo>
                  <a:cubicBezTo>
                    <a:pt x="34743" y="26063"/>
                    <a:pt x="35171" y="24920"/>
                    <a:pt x="34993" y="24027"/>
                  </a:cubicBezTo>
                  <a:cubicBezTo>
                    <a:pt x="35707" y="23360"/>
                    <a:pt x="36195" y="22372"/>
                    <a:pt x="36314" y="20979"/>
                  </a:cubicBezTo>
                  <a:cubicBezTo>
                    <a:pt x="36612" y="17550"/>
                    <a:pt x="36124" y="13871"/>
                    <a:pt x="35909" y="10454"/>
                  </a:cubicBezTo>
                  <a:cubicBezTo>
                    <a:pt x="35790" y="8620"/>
                    <a:pt x="35695" y="6775"/>
                    <a:pt x="35493" y="4941"/>
                  </a:cubicBezTo>
                  <a:cubicBezTo>
                    <a:pt x="35314" y="3322"/>
                    <a:pt x="34814" y="1870"/>
                    <a:pt x="33195" y="1191"/>
                  </a:cubicBezTo>
                  <a:cubicBezTo>
                    <a:pt x="31825" y="631"/>
                    <a:pt x="30099" y="738"/>
                    <a:pt x="28647" y="643"/>
                  </a:cubicBezTo>
                  <a:cubicBezTo>
                    <a:pt x="26551" y="512"/>
                    <a:pt x="24444" y="405"/>
                    <a:pt x="22336" y="346"/>
                  </a:cubicBezTo>
                  <a:cubicBezTo>
                    <a:pt x="20198" y="277"/>
                    <a:pt x="18051" y="244"/>
                    <a:pt x="15904" y="2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72"/>
            <p:cNvSpPr/>
            <p:nvPr/>
          </p:nvSpPr>
          <p:spPr>
            <a:xfrm>
              <a:off x="-2962650" y="-2802500"/>
              <a:ext cx="45725" cy="54150"/>
            </a:xfrm>
            <a:custGeom>
              <a:rect b="b" l="l" r="r" t="t"/>
              <a:pathLst>
                <a:path extrusionOk="0" h="2166" w="1829">
                  <a:moveTo>
                    <a:pt x="1447" y="0"/>
                  </a:moveTo>
                  <a:cubicBezTo>
                    <a:pt x="1354" y="0"/>
                    <a:pt x="1257" y="42"/>
                    <a:pt x="1182" y="140"/>
                  </a:cubicBezTo>
                  <a:cubicBezTo>
                    <a:pt x="848" y="604"/>
                    <a:pt x="467" y="1068"/>
                    <a:pt x="182" y="1556"/>
                  </a:cubicBezTo>
                  <a:cubicBezTo>
                    <a:pt x="0" y="1878"/>
                    <a:pt x="270" y="2165"/>
                    <a:pt x="548" y="2165"/>
                  </a:cubicBezTo>
                  <a:cubicBezTo>
                    <a:pt x="671" y="2165"/>
                    <a:pt x="796" y="2109"/>
                    <a:pt x="884" y="1973"/>
                  </a:cubicBezTo>
                  <a:cubicBezTo>
                    <a:pt x="1194" y="1497"/>
                    <a:pt x="1456" y="961"/>
                    <a:pt x="1706" y="461"/>
                  </a:cubicBezTo>
                  <a:cubicBezTo>
                    <a:pt x="1828" y="200"/>
                    <a:pt x="1648" y="0"/>
                    <a:pt x="14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72"/>
            <p:cNvSpPr/>
            <p:nvPr/>
          </p:nvSpPr>
          <p:spPr>
            <a:xfrm>
              <a:off x="-3005750" y="-2718375"/>
              <a:ext cx="38250" cy="58100"/>
            </a:xfrm>
            <a:custGeom>
              <a:rect b="b" l="l" r="r" t="t"/>
              <a:pathLst>
                <a:path extrusionOk="0" h="2324" w="1530">
                  <a:moveTo>
                    <a:pt x="1249" y="1"/>
                  </a:moveTo>
                  <a:cubicBezTo>
                    <a:pt x="1224" y="1"/>
                    <a:pt x="1197" y="5"/>
                    <a:pt x="1168" y="13"/>
                  </a:cubicBezTo>
                  <a:cubicBezTo>
                    <a:pt x="929" y="73"/>
                    <a:pt x="751" y="132"/>
                    <a:pt x="572" y="311"/>
                  </a:cubicBezTo>
                  <a:cubicBezTo>
                    <a:pt x="417" y="442"/>
                    <a:pt x="298" y="632"/>
                    <a:pt x="215" y="811"/>
                  </a:cubicBezTo>
                  <a:cubicBezTo>
                    <a:pt x="1" y="1239"/>
                    <a:pt x="1" y="1716"/>
                    <a:pt x="239" y="2132"/>
                  </a:cubicBezTo>
                  <a:cubicBezTo>
                    <a:pt x="316" y="2267"/>
                    <a:pt x="433" y="2323"/>
                    <a:pt x="549" y="2323"/>
                  </a:cubicBezTo>
                  <a:cubicBezTo>
                    <a:pt x="772" y="2323"/>
                    <a:pt x="992" y="2117"/>
                    <a:pt x="929" y="1859"/>
                  </a:cubicBezTo>
                  <a:cubicBezTo>
                    <a:pt x="882" y="1597"/>
                    <a:pt x="870" y="1323"/>
                    <a:pt x="965" y="1085"/>
                  </a:cubicBezTo>
                  <a:cubicBezTo>
                    <a:pt x="1025" y="882"/>
                    <a:pt x="1203" y="585"/>
                    <a:pt x="1358" y="454"/>
                  </a:cubicBezTo>
                  <a:cubicBezTo>
                    <a:pt x="1529" y="304"/>
                    <a:pt x="1470" y="1"/>
                    <a:pt x="124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2"/>
            <p:cNvSpPr/>
            <p:nvPr/>
          </p:nvSpPr>
          <p:spPr>
            <a:xfrm>
              <a:off x="-3022125" y="-2627675"/>
              <a:ext cx="35725" cy="56900"/>
            </a:xfrm>
            <a:custGeom>
              <a:rect b="b" l="l" r="r" t="t"/>
              <a:pathLst>
                <a:path extrusionOk="0" h="2276" w="1429">
                  <a:moveTo>
                    <a:pt x="478" y="0"/>
                  </a:moveTo>
                  <a:cubicBezTo>
                    <a:pt x="374" y="0"/>
                    <a:pt x="269" y="56"/>
                    <a:pt x="227" y="171"/>
                  </a:cubicBezTo>
                  <a:cubicBezTo>
                    <a:pt x="1" y="886"/>
                    <a:pt x="156" y="1648"/>
                    <a:pt x="691" y="2171"/>
                  </a:cubicBezTo>
                  <a:cubicBezTo>
                    <a:pt x="764" y="2244"/>
                    <a:pt x="852" y="2276"/>
                    <a:pt x="938" y="2276"/>
                  </a:cubicBezTo>
                  <a:cubicBezTo>
                    <a:pt x="1190" y="2276"/>
                    <a:pt x="1428" y="2012"/>
                    <a:pt x="1251" y="1755"/>
                  </a:cubicBezTo>
                  <a:cubicBezTo>
                    <a:pt x="941" y="1302"/>
                    <a:pt x="739" y="802"/>
                    <a:pt x="739" y="255"/>
                  </a:cubicBezTo>
                  <a:cubicBezTo>
                    <a:pt x="739" y="88"/>
                    <a:pt x="609" y="0"/>
                    <a:pt x="4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72"/>
            <p:cNvSpPr/>
            <p:nvPr/>
          </p:nvSpPr>
          <p:spPr>
            <a:xfrm>
              <a:off x="-2995925" y="-2545525"/>
              <a:ext cx="44875" cy="52375"/>
            </a:xfrm>
            <a:custGeom>
              <a:rect b="b" l="l" r="r" t="t"/>
              <a:pathLst>
                <a:path extrusionOk="0" h="2095" w="1795">
                  <a:moveTo>
                    <a:pt x="401" y="0"/>
                  </a:moveTo>
                  <a:cubicBezTo>
                    <a:pt x="209" y="0"/>
                    <a:pt x="1" y="172"/>
                    <a:pt x="72" y="386"/>
                  </a:cubicBezTo>
                  <a:cubicBezTo>
                    <a:pt x="251" y="993"/>
                    <a:pt x="584" y="1707"/>
                    <a:pt x="1156" y="2041"/>
                  </a:cubicBezTo>
                  <a:cubicBezTo>
                    <a:pt x="1214" y="2078"/>
                    <a:pt x="1275" y="2094"/>
                    <a:pt x="1334" y="2094"/>
                  </a:cubicBezTo>
                  <a:cubicBezTo>
                    <a:pt x="1580" y="2094"/>
                    <a:pt x="1795" y="1816"/>
                    <a:pt x="1632" y="1576"/>
                  </a:cubicBezTo>
                  <a:cubicBezTo>
                    <a:pt x="1489" y="1338"/>
                    <a:pt x="1263" y="1136"/>
                    <a:pt x="1096" y="898"/>
                  </a:cubicBezTo>
                  <a:cubicBezTo>
                    <a:pt x="917" y="660"/>
                    <a:pt x="775" y="421"/>
                    <a:pt x="644" y="148"/>
                  </a:cubicBezTo>
                  <a:cubicBezTo>
                    <a:pt x="592" y="44"/>
                    <a:pt x="498" y="0"/>
                    <a:pt x="40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72"/>
            <p:cNvSpPr/>
            <p:nvPr/>
          </p:nvSpPr>
          <p:spPr>
            <a:xfrm>
              <a:off x="-2919125" y="-2469100"/>
              <a:ext cx="46075" cy="37175"/>
            </a:xfrm>
            <a:custGeom>
              <a:rect b="b" l="l" r="r" t="t"/>
              <a:pathLst>
                <a:path extrusionOk="0" h="1487" w="1843">
                  <a:moveTo>
                    <a:pt x="289" y="0"/>
                  </a:moveTo>
                  <a:cubicBezTo>
                    <a:pt x="177" y="0"/>
                    <a:pt x="74" y="59"/>
                    <a:pt x="48" y="198"/>
                  </a:cubicBezTo>
                  <a:cubicBezTo>
                    <a:pt x="0" y="543"/>
                    <a:pt x="203" y="793"/>
                    <a:pt x="536" y="936"/>
                  </a:cubicBezTo>
                  <a:cubicBezTo>
                    <a:pt x="608" y="960"/>
                    <a:pt x="679" y="972"/>
                    <a:pt x="751" y="996"/>
                  </a:cubicBezTo>
                  <a:cubicBezTo>
                    <a:pt x="727" y="1079"/>
                    <a:pt x="739" y="1186"/>
                    <a:pt x="786" y="1270"/>
                  </a:cubicBezTo>
                  <a:cubicBezTo>
                    <a:pt x="886" y="1422"/>
                    <a:pt x="1023" y="1486"/>
                    <a:pt x="1164" y="1486"/>
                  </a:cubicBezTo>
                  <a:cubicBezTo>
                    <a:pt x="1495" y="1486"/>
                    <a:pt x="1843" y="1134"/>
                    <a:pt x="1751" y="758"/>
                  </a:cubicBezTo>
                  <a:cubicBezTo>
                    <a:pt x="1679" y="484"/>
                    <a:pt x="1417" y="317"/>
                    <a:pt x="1167" y="281"/>
                  </a:cubicBezTo>
                  <a:cubicBezTo>
                    <a:pt x="1124" y="273"/>
                    <a:pt x="1081" y="271"/>
                    <a:pt x="1038" y="271"/>
                  </a:cubicBezTo>
                  <a:cubicBezTo>
                    <a:pt x="953" y="271"/>
                    <a:pt x="866" y="281"/>
                    <a:pt x="762" y="281"/>
                  </a:cubicBezTo>
                  <a:cubicBezTo>
                    <a:pt x="739" y="281"/>
                    <a:pt x="679" y="258"/>
                    <a:pt x="643" y="258"/>
                  </a:cubicBezTo>
                  <a:lnTo>
                    <a:pt x="620" y="258"/>
                  </a:lnTo>
                  <a:cubicBezTo>
                    <a:pt x="599" y="102"/>
                    <a:pt x="437" y="0"/>
                    <a:pt x="28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2"/>
            <p:cNvSpPr/>
            <p:nvPr/>
          </p:nvSpPr>
          <p:spPr>
            <a:xfrm>
              <a:off x="-2830425" y="-2445400"/>
              <a:ext cx="84550" cy="19650"/>
            </a:xfrm>
            <a:custGeom>
              <a:rect b="b" l="l" r="r" t="t"/>
              <a:pathLst>
                <a:path extrusionOk="0" h="786" w="3382">
                  <a:moveTo>
                    <a:pt x="2870" y="0"/>
                  </a:moveTo>
                  <a:cubicBezTo>
                    <a:pt x="2013" y="0"/>
                    <a:pt x="1108" y="107"/>
                    <a:pt x="239" y="203"/>
                  </a:cubicBezTo>
                  <a:cubicBezTo>
                    <a:pt x="0" y="238"/>
                    <a:pt x="0" y="548"/>
                    <a:pt x="239" y="584"/>
                  </a:cubicBezTo>
                  <a:cubicBezTo>
                    <a:pt x="1108" y="679"/>
                    <a:pt x="2013" y="786"/>
                    <a:pt x="2870" y="786"/>
                  </a:cubicBezTo>
                  <a:cubicBezTo>
                    <a:pt x="3370" y="786"/>
                    <a:pt x="3382" y="0"/>
                    <a:pt x="287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2"/>
            <p:cNvSpPr/>
            <p:nvPr/>
          </p:nvSpPr>
          <p:spPr>
            <a:xfrm>
              <a:off x="-2697775" y="-2437775"/>
              <a:ext cx="73175" cy="27450"/>
            </a:xfrm>
            <a:custGeom>
              <a:rect b="b" l="l" r="r" t="t"/>
              <a:pathLst>
                <a:path extrusionOk="0" h="1098" w="2927">
                  <a:moveTo>
                    <a:pt x="459" y="0"/>
                  </a:moveTo>
                  <a:cubicBezTo>
                    <a:pt x="131" y="0"/>
                    <a:pt x="1" y="475"/>
                    <a:pt x="350" y="588"/>
                  </a:cubicBezTo>
                  <a:cubicBezTo>
                    <a:pt x="981" y="767"/>
                    <a:pt x="1612" y="993"/>
                    <a:pt x="2255" y="1088"/>
                  </a:cubicBezTo>
                  <a:cubicBezTo>
                    <a:pt x="2286" y="1094"/>
                    <a:pt x="2316" y="1097"/>
                    <a:pt x="2345" y="1097"/>
                  </a:cubicBezTo>
                  <a:cubicBezTo>
                    <a:pt x="2768" y="1097"/>
                    <a:pt x="2926" y="484"/>
                    <a:pt x="2469" y="362"/>
                  </a:cubicBezTo>
                  <a:cubicBezTo>
                    <a:pt x="1838" y="183"/>
                    <a:pt x="1160" y="112"/>
                    <a:pt x="517" y="5"/>
                  </a:cubicBezTo>
                  <a:cubicBezTo>
                    <a:pt x="497" y="2"/>
                    <a:pt x="478" y="0"/>
                    <a:pt x="45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2"/>
            <p:cNvSpPr/>
            <p:nvPr/>
          </p:nvSpPr>
          <p:spPr>
            <a:xfrm>
              <a:off x="-2581375" y="-2394500"/>
              <a:ext cx="47700" cy="69325"/>
            </a:xfrm>
            <a:custGeom>
              <a:rect b="b" l="l" r="r" t="t"/>
              <a:pathLst>
                <a:path extrusionOk="0" h="2773" w="1908">
                  <a:moveTo>
                    <a:pt x="345" y="0"/>
                  </a:moveTo>
                  <a:cubicBezTo>
                    <a:pt x="169" y="0"/>
                    <a:pt x="1" y="191"/>
                    <a:pt x="99" y="405"/>
                  </a:cubicBezTo>
                  <a:cubicBezTo>
                    <a:pt x="445" y="1143"/>
                    <a:pt x="766" y="1917"/>
                    <a:pt x="1218" y="2608"/>
                  </a:cubicBezTo>
                  <a:cubicBezTo>
                    <a:pt x="1294" y="2724"/>
                    <a:pt x="1395" y="2773"/>
                    <a:pt x="1493" y="2773"/>
                  </a:cubicBezTo>
                  <a:cubicBezTo>
                    <a:pt x="1707" y="2773"/>
                    <a:pt x="1908" y="2543"/>
                    <a:pt x="1802" y="2274"/>
                  </a:cubicBezTo>
                  <a:cubicBezTo>
                    <a:pt x="1468" y="1536"/>
                    <a:pt x="992" y="834"/>
                    <a:pt x="564" y="131"/>
                  </a:cubicBezTo>
                  <a:cubicBezTo>
                    <a:pt x="505" y="39"/>
                    <a:pt x="424" y="0"/>
                    <a:pt x="345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2"/>
            <p:cNvSpPr/>
            <p:nvPr/>
          </p:nvSpPr>
          <p:spPr>
            <a:xfrm>
              <a:off x="-2507775" y="-2275175"/>
              <a:ext cx="42500" cy="52200"/>
            </a:xfrm>
            <a:custGeom>
              <a:rect b="b" l="l" r="r" t="t"/>
              <a:pathLst>
                <a:path extrusionOk="0" h="2088" w="1700">
                  <a:moveTo>
                    <a:pt x="556" y="0"/>
                  </a:moveTo>
                  <a:cubicBezTo>
                    <a:pt x="426" y="0"/>
                    <a:pt x="289" y="72"/>
                    <a:pt x="239" y="216"/>
                  </a:cubicBezTo>
                  <a:cubicBezTo>
                    <a:pt x="1" y="930"/>
                    <a:pt x="406" y="1871"/>
                    <a:pt x="1144" y="2073"/>
                  </a:cubicBezTo>
                  <a:cubicBezTo>
                    <a:pt x="1180" y="2083"/>
                    <a:pt x="1214" y="2087"/>
                    <a:pt x="1247" y="2087"/>
                  </a:cubicBezTo>
                  <a:cubicBezTo>
                    <a:pt x="1577" y="2087"/>
                    <a:pt x="1700" y="1624"/>
                    <a:pt x="1418" y="1418"/>
                  </a:cubicBezTo>
                  <a:cubicBezTo>
                    <a:pt x="1025" y="1133"/>
                    <a:pt x="787" y="799"/>
                    <a:pt x="834" y="287"/>
                  </a:cubicBezTo>
                  <a:cubicBezTo>
                    <a:pt x="847" y="96"/>
                    <a:pt x="706" y="0"/>
                    <a:pt x="55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2"/>
            <p:cNvSpPr/>
            <p:nvPr/>
          </p:nvSpPr>
          <p:spPr>
            <a:xfrm>
              <a:off x="-2440400" y="-2202825"/>
              <a:ext cx="84475" cy="23550"/>
            </a:xfrm>
            <a:custGeom>
              <a:rect b="b" l="l" r="r" t="t"/>
              <a:pathLst>
                <a:path extrusionOk="0" h="942" w="3379">
                  <a:moveTo>
                    <a:pt x="439" y="1"/>
                  </a:moveTo>
                  <a:cubicBezTo>
                    <a:pt x="90" y="1"/>
                    <a:pt x="0" y="585"/>
                    <a:pt x="354" y="644"/>
                  </a:cubicBezTo>
                  <a:cubicBezTo>
                    <a:pt x="1175" y="763"/>
                    <a:pt x="2009" y="918"/>
                    <a:pt x="2842" y="941"/>
                  </a:cubicBezTo>
                  <a:cubicBezTo>
                    <a:pt x="3259" y="941"/>
                    <a:pt x="3378" y="263"/>
                    <a:pt x="2949" y="191"/>
                  </a:cubicBezTo>
                  <a:cubicBezTo>
                    <a:pt x="2128" y="48"/>
                    <a:pt x="1283" y="25"/>
                    <a:pt x="449" y="1"/>
                  </a:cubicBezTo>
                  <a:cubicBezTo>
                    <a:pt x="446" y="1"/>
                    <a:pt x="442" y="1"/>
                    <a:pt x="43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2"/>
            <p:cNvSpPr/>
            <p:nvPr/>
          </p:nvSpPr>
          <p:spPr>
            <a:xfrm>
              <a:off x="-2318350" y="-2213025"/>
              <a:ext cx="79300" cy="31150"/>
            </a:xfrm>
            <a:custGeom>
              <a:rect b="b" l="l" r="r" t="t"/>
              <a:pathLst>
                <a:path extrusionOk="0" h="1246" w="3172">
                  <a:moveTo>
                    <a:pt x="2530" y="1"/>
                  </a:moveTo>
                  <a:cubicBezTo>
                    <a:pt x="2493" y="1"/>
                    <a:pt x="2454" y="5"/>
                    <a:pt x="2413" y="16"/>
                  </a:cubicBezTo>
                  <a:cubicBezTo>
                    <a:pt x="1699" y="218"/>
                    <a:pt x="1008" y="480"/>
                    <a:pt x="306" y="718"/>
                  </a:cubicBezTo>
                  <a:cubicBezTo>
                    <a:pt x="0" y="831"/>
                    <a:pt x="103" y="1246"/>
                    <a:pt x="411" y="1246"/>
                  </a:cubicBezTo>
                  <a:cubicBezTo>
                    <a:pt x="427" y="1246"/>
                    <a:pt x="443" y="1245"/>
                    <a:pt x="461" y="1242"/>
                  </a:cubicBezTo>
                  <a:cubicBezTo>
                    <a:pt x="1187" y="1135"/>
                    <a:pt x="1937" y="1064"/>
                    <a:pt x="2663" y="897"/>
                  </a:cubicBezTo>
                  <a:cubicBezTo>
                    <a:pt x="3171" y="786"/>
                    <a:pt x="3003" y="1"/>
                    <a:pt x="253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72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367" name="Google Shape;367;p72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2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2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2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2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2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2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2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2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2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2"/>
          <p:cNvSpPr/>
          <p:nvPr/>
        </p:nvSpPr>
        <p:spPr>
          <a:xfrm>
            <a:off x="-646525" y="-6348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 txBox="1"/>
          <p:nvPr>
            <p:ph type="title"/>
          </p:nvPr>
        </p:nvSpPr>
        <p:spPr>
          <a:xfrm>
            <a:off x="1800075" y="2379450"/>
            <a:ext cx="5543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9" name="Google Shape;379;p72"/>
          <p:cNvSpPr txBox="1"/>
          <p:nvPr>
            <p:ph idx="2" type="title"/>
          </p:nvPr>
        </p:nvSpPr>
        <p:spPr>
          <a:xfrm>
            <a:off x="3333750" y="1410925"/>
            <a:ext cx="24765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80" name="Google Shape;380;p72"/>
          <p:cNvSpPr txBox="1"/>
          <p:nvPr>
            <p:ph idx="1" type="subTitle"/>
          </p:nvPr>
        </p:nvSpPr>
        <p:spPr>
          <a:xfrm>
            <a:off x="3155550" y="3079750"/>
            <a:ext cx="2832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73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383" name="Google Shape;383;p73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3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3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3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3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3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3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3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3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3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73"/>
          <p:cNvSpPr txBox="1"/>
          <p:nvPr>
            <p:ph type="title"/>
          </p:nvPr>
        </p:nvSpPr>
        <p:spPr>
          <a:xfrm>
            <a:off x="4560750" y="1262650"/>
            <a:ext cx="38574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94" name="Google Shape;394;p73"/>
          <p:cNvSpPr txBox="1"/>
          <p:nvPr>
            <p:ph idx="1" type="subTitle"/>
          </p:nvPr>
        </p:nvSpPr>
        <p:spPr>
          <a:xfrm>
            <a:off x="5019900" y="2940050"/>
            <a:ext cx="29391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73"/>
          <p:cNvSpPr/>
          <p:nvPr/>
        </p:nvSpPr>
        <p:spPr>
          <a:xfrm rot="9000024">
            <a:off x="7756939" y="-10641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6"/>
          <p:cNvSpPr txBox="1"/>
          <p:nvPr>
            <p:ph type="title"/>
          </p:nvPr>
        </p:nvSpPr>
        <p:spPr>
          <a:xfrm>
            <a:off x="720000" y="4638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56"/>
          <p:cNvSpPr txBox="1"/>
          <p:nvPr>
            <p:ph idx="1" type="body"/>
          </p:nvPr>
        </p:nvSpPr>
        <p:spPr>
          <a:xfrm>
            <a:off x="849750" y="1304925"/>
            <a:ext cx="74445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56"/>
          <p:cNvSpPr/>
          <p:nvPr/>
        </p:nvSpPr>
        <p:spPr>
          <a:xfrm rot="9000024">
            <a:off x="8032014" y="-152278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6"/>
          <p:cNvSpPr/>
          <p:nvPr/>
        </p:nvSpPr>
        <p:spPr>
          <a:xfrm rot="10800000">
            <a:off x="-390541" y="4295773"/>
            <a:ext cx="1460891" cy="1465153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4"/>
          <p:cNvSpPr txBox="1"/>
          <p:nvPr>
            <p:ph type="title"/>
          </p:nvPr>
        </p:nvSpPr>
        <p:spPr>
          <a:xfrm>
            <a:off x="720000" y="463800"/>
            <a:ext cx="5076000" cy="21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8" name="Google Shape;398;p74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399" name="Google Shape;399;p74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4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4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4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4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4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4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4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4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4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4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4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4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4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4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4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2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5"/>
          <p:cNvSpPr txBox="1"/>
          <p:nvPr>
            <p:ph type="title"/>
          </p:nvPr>
        </p:nvSpPr>
        <p:spPr>
          <a:xfrm>
            <a:off x="2190750" y="463800"/>
            <a:ext cx="50673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" name="Google Shape;417;p75"/>
          <p:cNvSpPr/>
          <p:nvPr/>
        </p:nvSpPr>
        <p:spPr>
          <a:xfrm flipH="1">
            <a:off x="8079878" y="-231700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p75"/>
          <p:cNvGrpSpPr/>
          <p:nvPr/>
        </p:nvGrpSpPr>
        <p:grpSpPr>
          <a:xfrm rot="-2311823">
            <a:off x="-195735" y="3356382"/>
            <a:ext cx="1126616" cy="2356486"/>
            <a:chOff x="-1806775" y="3237425"/>
            <a:chExt cx="331900" cy="663225"/>
          </a:xfrm>
        </p:grpSpPr>
        <p:sp>
          <p:nvSpPr>
            <p:cNvPr id="419" name="Google Shape;419;p75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5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5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5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5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5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5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5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5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5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5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5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5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5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5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5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76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437" name="Google Shape;437;p76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6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6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6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6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6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6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6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6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6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6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6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6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76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6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6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76"/>
          <p:cNvSpPr/>
          <p:nvPr/>
        </p:nvSpPr>
        <p:spPr>
          <a:xfrm>
            <a:off x="-1009650" y="4001975"/>
            <a:ext cx="2724009" cy="1381486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6"/>
          <p:cNvSpPr txBox="1"/>
          <p:nvPr>
            <p:ph hasCustomPrompt="1" type="title"/>
          </p:nvPr>
        </p:nvSpPr>
        <p:spPr>
          <a:xfrm>
            <a:off x="1000050" y="1733425"/>
            <a:ext cx="71439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5" name="Google Shape;455;p76"/>
          <p:cNvSpPr txBox="1"/>
          <p:nvPr>
            <p:ph idx="1" type="subTitle"/>
          </p:nvPr>
        </p:nvSpPr>
        <p:spPr>
          <a:xfrm>
            <a:off x="1545100" y="3021550"/>
            <a:ext cx="6070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3">
  <p:cSld name="CUSTOM_9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77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458" name="Google Shape;458;p77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7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7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7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7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7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7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7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7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7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77"/>
          <p:cNvSpPr txBox="1"/>
          <p:nvPr>
            <p:ph idx="1" type="subTitle"/>
          </p:nvPr>
        </p:nvSpPr>
        <p:spPr>
          <a:xfrm>
            <a:off x="2031150" y="2087125"/>
            <a:ext cx="50817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9" name="Google Shape;469;p77"/>
          <p:cNvSpPr txBox="1"/>
          <p:nvPr>
            <p:ph type="title"/>
          </p:nvPr>
        </p:nvSpPr>
        <p:spPr>
          <a:xfrm>
            <a:off x="2595900" y="463800"/>
            <a:ext cx="39522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0" name="Google Shape;470;p77"/>
          <p:cNvSpPr/>
          <p:nvPr/>
        </p:nvSpPr>
        <p:spPr>
          <a:xfrm>
            <a:off x="7085724" y="-3529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77"/>
          <p:cNvSpPr/>
          <p:nvPr/>
        </p:nvSpPr>
        <p:spPr>
          <a:xfrm flipH="1" rot="-9000024">
            <a:off x="-601286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78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474" name="Google Shape;474;p78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8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78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78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78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8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8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78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8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78"/>
          <p:cNvSpPr/>
          <p:nvPr/>
        </p:nvSpPr>
        <p:spPr>
          <a:xfrm>
            <a:off x="-970375" y="3162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78"/>
          <p:cNvSpPr txBox="1"/>
          <p:nvPr>
            <p:ph type="title"/>
          </p:nvPr>
        </p:nvSpPr>
        <p:spPr>
          <a:xfrm>
            <a:off x="3909975" y="2551650"/>
            <a:ext cx="451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5" name="Google Shape;485;p78"/>
          <p:cNvSpPr txBox="1"/>
          <p:nvPr>
            <p:ph idx="2" type="title"/>
          </p:nvPr>
        </p:nvSpPr>
        <p:spPr>
          <a:xfrm>
            <a:off x="6696075" y="1583000"/>
            <a:ext cx="17277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86" name="Google Shape;486;p78"/>
          <p:cNvSpPr txBox="1"/>
          <p:nvPr>
            <p:ph idx="1" type="subTitle"/>
          </p:nvPr>
        </p:nvSpPr>
        <p:spPr>
          <a:xfrm>
            <a:off x="5183400" y="3055650"/>
            <a:ext cx="3240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9"/>
          <p:cNvSpPr/>
          <p:nvPr/>
        </p:nvSpPr>
        <p:spPr>
          <a:xfrm flipH="1" rot="2700000">
            <a:off x="7717048" y="327877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79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490" name="Google Shape;490;p79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79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9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9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79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9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9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9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9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9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9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9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9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9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9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9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79"/>
          <p:cNvSpPr txBox="1"/>
          <p:nvPr>
            <p:ph type="title"/>
          </p:nvPr>
        </p:nvSpPr>
        <p:spPr>
          <a:xfrm>
            <a:off x="3512775" y="1430100"/>
            <a:ext cx="45177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2_1_4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0"/>
          <p:cNvSpPr txBox="1"/>
          <p:nvPr>
            <p:ph type="title"/>
          </p:nvPr>
        </p:nvSpPr>
        <p:spPr>
          <a:xfrm>
            <a:off x="2525550" y="463800"/>
            <a:ext cx="4092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09" name="Google Shape;509;p80"/>
          <p:cNvGrpSpPr/>
          <p:nvPr/>
        </p:nvGrpSpPr>
        <p:grpSpPr>
          <a:xfrm flipH="1">
            <a:off x="-433895" y="3772554"/>
            <a:ext cx="3667019" cy="1853813"/>
            <a:chOff x="-4777400" y="-1313825"/>
            <a:chExt cx="1070100" cy="540975"/>
          </a:xfrm>
        </p:grpSpPr>
        <p:sp>
          <p:nvSpPr>
            <p:cNvPr id="510" name="Google Shape;510;p80"/>
            <p:cNvSpPr/>
            <p:nvPr/>
          </p:nvSpPr>
          <p:spPr>
            <a:xfrm>
              <a:off x="-4777400" y="-1313825"/>
              <a:ext cx="1070100" cy="540975"/>
            </a:xfrm>
            <a:custGeom>
              <a:rect b="b" l="l" r="r" t="t"/>
              <a:pathLst>
                <a:path extrusionOk="0" h="21639" w="42804">
                  <a:moveTo>
                    <a:pt x="31540" y="16316"/>
                  </a:moveTo>
                  <a:cubicBezTo>
                    <a:pt x="31695" y="16376"/>
                    <a:pt x="31862" y="16423"/>
                    <a:pt x="32040" y="16471"/>
                  </a:cubicBezTo>
                  <a:cubicBezTo>
                    <a:pt x="31886" y="16483"/>
                    <a:pt x="31707" y="16483"/>
                    <a:pt x="31540" y="16495"/>
                  </a:cubicBezTo>
                  <a:lnTo>
                    <a:pt x="31540" y="16316"/>
                  </a:lnTo>
                  <a:close/>
                  <a:moveTo>
                    <a:pt x="32369" y="0"/>
                  </a:moveTo>
                  <a:cubicBezTo>
                    <a:pt x="30526" y="0"/>
                    <a:pt x="28620" y="648"/>
                    <a:pt x="26849" y="2124"/>
                  </a:cubicBezTo>
                  <a:cubicBezTo>
                    <a:pt x="24885" y="3755"/>
                    <a:pt x="23527" y="6398"/>
                    <a:pt x="21253" y="7613"/>
                  </a:cubicBezTo>
                  <a:cubicBezTo>
                    <a:pt x="20632" y="7945"/>
                    <a:pt x="19979" y="8079"/>
                    <a:pt x="19308" y="8079"/>
                  </a:cubicBezTo>
                  <a:cubicBezTo>
                    <a:pt x="16905" y="8079"/>
                    <a:pt x="14275" y="6358"/>
                    <a:pt x="12097" y="5874"/>
                  </a:cubicBezTo>
                  <a:cubicBezTo>
                    <a:pt x="11316" y="5699"/>
                    <a:pt x="10527" y="5613"/>
                    <a:pt x="9746" y="5613"/>
                  </a:cubicBezTo>
                  <a:cubicBezTo>
                    <a:pt x="6653" y="5613"/>
                    <a:pt x="3688" y="6975"/>
                    <a:pt x="1787" y="9589"/>
                  </a:cubicBezTo>
                  <a:cubicBezTo>
                    <a:pt x="608" y="11220"/>
                    <a:pt x="1" y="13221"/>
                    <a:pt x="72" y="15221"/>
                  </a:cubicBezTo>
                  <a:cubicBezTo>
                    <a:pt x="144" y="17352"/>
                    <a:pt x="846" y="18912"/>
                    <a:pt x="2334" y="20424"/>
                  </a:cubicBezTo>
                  <a:cubicBezTo>
                    <a:pt x="2653" y="20749"/>
                    <a:pt x="3056" y="20893"/>
                    <a:pt x="3458" y="20893"/>
                  </a:cubicBezTo>
                  <a:cubicBezTo>
                    <a:pt x="3777" y="20893"/>
                    <a:pt x="4096" y="20802"/>
                    <a:pt x="4370" y="20638"/>
                  </a:cubicBezTo>
                  <a:cubicBezTo>
                    <a:pt x="10085" y="21264"/>
                    <a:pt x="15822" y="21590"/>
                    <a:pt x="21566" y="21590"/>
                  </a:cubicBezTo>
                  <a:cubicBezTo>
                    <a:pt x="24235" y="21590"/>
                    <a:pt x="26905" y="21520"/>
                    <a:pt x="29576" y="21376"/>
                  </a:cubicBezTo>
                  <a:cubicBezTo>
                    <a:pt x="32921" y="21198"/>
                    <a:pt x="37898" y="21638"/>
                    <a:pt x="40422" y="18983"/>
                  </a:cubicBezTo>
                  <a:cubicBezTo>
                    <a:pt x="42804" y="16483"/>
                    <a:pt x="42351" y="11732"/>
                    <a:pt x="41756" y="8660"/>
                  </a:cubicBezTo>
                  <a:cubicBezTo>
                    <a:pt x="40807" y="3700"/>
                    <a:pt x="36771" y="0"/>
                    <a:pt x="32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80"/>
            <p:cNvSpPr/>
            <p:nvPr/>
          </p:nvSpPr>
          <p:spPr>
            <a:xfrm>
              <a:off x="-4680550" y="-838675"/>
              <a:ext cx="45150" cy="65275"/>
            </a:xfrm>
            <a:custGeom>
              <a:rect b="b" l="l" r="r" t="t"/>
              <a:pathLst>
                <a:path extrusionOk="0" h="2611" w="1806">
                  <a:moveTo>
                    <a:pt x="393" y="1"/>
                  </a:moveTo>
                  <a:cubicBezTo>
                    <a:pt x="197" y="1"/>
                    <a:pt x="0" y="128"/>
                    <a:pt x="20" y="370"/>
                  </a:cubicBezTo>
                  <a:cubicBezTo>
                    <a:pt x="115" y="1203"/>
                    <a:pt x="496" y="1942"/>
                    <a:pt x="1127" y="2513"/>
                  </a:cubicBezTo>
                  <a:cubicBezTo>
                    <a:pt x="1201" y="2581"/>
                    <a:pt x="1280" y="2610"/>
                    <a:pt x="1354" y="2610"/>
                  </a:cubicBezTo>
                  <a:cubicBezTo>
                    <a:pt x="1604" y="2610"/>
                    <a:pt x="1805" y="2285"/>
                    <a:pt x="1604" y="2037"/>
                  </a:cubicBezTo>
                  <a:cubicBezTo>
                    <a:pt x="1175" y="1513"/>
                    <a:pt x="901" y="918"/>
                    <a:pt x="758" y="263"/>
                  </a:cubicBezTo>
                  <a:cubicBezTo>
                    <a:pt x="715" y="86"/>
                    <a:pt x="554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80"/>
            <p:cNvSpPr/>
            <p:nvPr/>
          </p:nvSpPr>
          <p:spPr>
            <a:xfrm>
              <a:off x="-4707450" y="-951600"/>
              <a:ext cx="25225" cy="76300"/>
            </a:xfrm>
            <a:custGeom>
              <a:rect b="b" l="l" r="r" t="t"/>
              <a:pathLst>
                <a:path extrusionOk="0" h="3052" w="1009">
                  <a:moveTo>
                    <a:pt x="531" y="0"/>
                  </a:moveTo>
                  <a:cubicBezTo>
                    <a:pt x="396" y="0"/>
                    <a:pt x="264" y="75"/>
                    <a:pt x="227" y="244"/>
                  </a:cubicBezTo>
                  <a:cubicBezTo>
                    <a:pt x="1" y="1089"/>
                    <a:pt x="132" y="1994"/>
                    <a:pt x="370" y="2827"/>
                  </a:cubicBezTo>
                  <a:cubicBezTo>
                    <a:pt x="412" y="2984"/>
                    <a:pt x="527" y="3051"/>
                    <a:pt x="645" y="3051"/>
                  </a:cubicBezTo>
                  <a:cubicBezTo>
                    <a:pt x="823" y="3051"/>
                    <a:pt x="1008" y="2897"/>
                    <a:pt x="965" y="2661"/>
                  </a:cubicBezTo>
                  <a:cubicBezTo>
                    <a:pt x="822" y="1875"/>
                    <a:pt x="882" y="1125"/>
                    <a:pt x="882" y="327"/>
                  </a:cubicBezTo>
                  <a:cubicBezTo>
                    <a:pt x="882" y="121"/>
                    <a:pt x="703" y="0"/>
                    <a:pt x="53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80"/>
            <p:cNvSpPr/>
            <p:nvPr/>
          </p:nvSpPr>
          <p:spPr>
            <a:xfrm>
              <a:off x="-4683025" y="-1047575"/>
              <a:ext cx="66550" cy="61900"/>
            </a:xfrm>
            <a:custGeom>
              <a:rect b="b" l="l" r="r" t="t"/>
              <a:pathLst>
                <a:path extrusionOk="0" h="2476" w="2662">
                  <a:moveTo>
                    <a:pt x="2194" y="1"/>
                  </a:moveTo>
                  <a:cubicBezTo>
                    <a:pt x="2166" y="1"/>
                    <a:pt x="2137" y="4"/>
                    <a:pt x="2107" y="11"/>
                  </a:cubicBezTo>
                  <a:cubicBezTo>
                    <a:pt x="1072" y="249"/>
                    <a:pt x="238" y="1142"/>
                    <a:pt x="36" y="2190"/>
                  </a:cubicBezTo>
                  <a:cubicBezTo>
                    <a:pt x="0" y="2366"/>
                    <a:pt x="129" y="2476"/>
                    <a:pt x="264" y="2476"/>
                  </a:cubicBezTo>
                  <a:cubicBezTo>
                    <a:pt x="356" y="2476"/>
                    <a:pt x="452" y="2425"/>
                    <a:pt x="500" y="2309"/>
                  </a:cubicBezTo>
                  <a:cubicBezTo>
                    <a:pt x="810" y="1487"/>
                    <a:pt x="1464" y="939"/>
                    <a:pt x="2286" y="654"/>
                  </a:cubicBezTo>
                  <a:cubicBezTo>
                    <a:pt x="2662" y="532"/>
                    <a:pt x="2545" y="1"/>
                    <a:pt x="219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80"/>
            <p:cNvSpPr/>
            <p:nvPr/>
          </p:nvSpPr>
          <p:spPr>
            <a:xfrm>
              <a:off x="-4581250" y="-1096475"/>
              <a:ext cx="101225" cy="20900"/>
            </a:xfrm>
            <a:custGeom>
              <a:rect b="b" l="l" r="r" t="t"/>
              <a:pathLst>
                <a:path extrusionOk="0" h="836" w="4049">
                  <a:moveTo>
                    <a:pt x="3664" y="1"/>
                  </a:moveTo>
                  <a:cubicBezTo>
                    <a:pt x="3654" y="1"/>
                    <a:pt x="3643" y="1"/>
                    <a:pt x="3632" y="2"/>
                  </a:cubicBezTo>
                  <a:cubicBezTo>
                    <a:pt x="2501" y="109"/>
                    <a:pt x="1334" y="216"/>
                    <a:pt x="215" y="455"/>
                  </a:cubicBezTo>
                  <a:cubicBezTo>
                    <a:pt x="1" y="502"/>
                    <a:pt x="60" y="824"/>
                    <a:pt x="263" y="824"/>
                  </a:cubicBezTo>
                  <a:cubicBezTo>
                    <a:pt x="454" y="832"/>
                    <a:pt x="645" y="835"/>
                    <a:pt x="837" y="835"/>
                  </a:cubicBezTo>
                  <a:cubicBezTo>
                    <a:pt x="1767" y="835"/>
                    <a:pt x="2700" y="750"/>
                    <a:pt x="3609" y="681"/>
                  </a:cubicBezTo>
                  <a:cubicBezTo>
                    <a:pt x="4038" y="634"/>
                    <a:pt x="4049" y="1"/>
                    <a:pt x="36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80"/>
            <p:cNvSpPr/>
            <p:nvPr/>
          </p:nvSpPr>
          <p:spPr>
            <a:xfrm>
              <a:off x="-4415175" y="-1082200"/>
              <a:ext cx="72950" cy="33275"/>
            </a:xfrm>
            <a:custGeom>
              <a:rect b="b" l="l" r="r" t="t"/>
              <a:pathLst>
                <a:path extrusionOk="0" h="1331" w="2918">
                  <a:moveTo>
                    <a:pt x="305" y="1"/>
                  </a:moveTo>
                  <a:cubicBezTo>
                    <a:pt x="56" y="1"/>
                    <a:pt x="0" y="433"/>
                    <a:pt x="275" y="479"/>
                  </a:cubicBezTo>
                  <a:cubicBezTo>
                    <a:pt x="1014" y="610"/>
                    <a:pt x="1657" y="931"/>
                    <a:pt x="2323" y="1289"/>
                  </a:cubicBezTo>
                  <a:cubicBezTo>
                    <a:pt x="2379" y="1317"/>
                    <a:pt x="2433" y="1330"/>
                    <a:pt x="2483" y="1330"/>
                  </a:cubicBezTo>
                  <a:cubicBezTo>
                    <a:pt x="2762" y="1330"/>
                    <a:pt x="2917" y="933"/>
                    <a:pt x="2645" y="741"/>
                  </a:cubicBezTo>
                  <a:cubicBezTo>
                    <a:pt x="1966" y="265"/>
                    <a:pt x="1157" y="74"/>
                    <a:pt x="335" y="3"/>
                  </a:cubicBezTo>
                  <a:cubicBezTo>
                    <a:pt x="325" y="1"/>
                    <a:pt x="315" y="1"/>
                    <a:pt x="30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0"/>
            <p:cNvSpPr/>
            <p:nvPr/>
          </p:nvSpPr>
          <p:spPr>
            <a:xfrm>
              <a:off x="-4307575" y="-1048225"/>
              <a:ext cx="94075" cy="21625"/>
            </a:xfrm>
            <a:custGeom>
              <a:rect b="b" l="l" r="r" t="t"/>
              <a:pathLst>
                <a:path extrusionOk="0" h="865" w="3763">
                  <a:moveTo>
                    <a:pt x="355" y="1"/>
                  </a:moveTo>
                  <a:cubicBezTo>
                    <a:pt x="84" y="1"/>
                    <a:pt x="1" y="426"/>
                    <a:pt x="305" y="513"/>
                  </a:cubicBezTo>
                  <a:cubicBezTo>
                    <a:pt x="948" y="732"/>
                    <a:pt x="1611" y="864"/>
                    <a:pt x="2284" y="864"/>
                  </a:cubicBezTo>
                  <a:cubicBezTo>
                    <a:pt x="2634" y="864"/>
                    <a:pt x="2987" y="828"/>
                    <a:pt x="3341" y="751"/>
                  </a:cubicBezTo>
                  <a:cubicBezTo>
                    <a:pt x="3763" y="683"/>
                    <a:pt x="3596" y="92"/>
                    <a:pt x="3206" y="92"/>
                  </a:cubicBezTo>
                  <a:cubicBezTo>
                    <a:pt x="3188" y="92"/>
                    <a:pt x="3170" y="94"/>
                    <a:pt x="3151" y="96"/>
                  </a:cubicBezTo>
                  <a:cubicBezTo>
                    <a:pt x="2727" y="151"/>
                    <a:pt x="2314" y="185"/>
                    <a:pt x="1903" y="185"/>
                  </a:cubicBezTo>
                  <a:cubicBezTo>
                    <a:pt x="1414" y="185"/>
                    <a:pt x="929" y="136"/>
                    <a:pt x="436" y="13"/>
                  </a:cubicBezTo>
                  <a:cubicBezTo>
                    <a:pt x="408" y="5"/>
                    <a:pt x="380" y="1"/>
                    <a:pt x="35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80"/>
            <p:cNvSpPr/>
            <p:nvPr/>
          </p:nvSpPr>
          <p:spPr>
            <a:xfrm>
              <a:off x="-4152975" y="-1120000"/>
              <a:ext cx="62800" cy="57425"/>
            </a:xfrm>
            <a:custGeom>
              <a:rect b="b" l="l" r="r" t="t"/>
              <a:pathLst>
                <a:path extrusionOk="0" h="2297" w="2512">
                  <a:moveTo>
                    <a:pt x="2086" y="1"/>
                  </a:moveTo>
                  <a:cubicBezTo>
                    <a:pt x="1935" y="1"/>
                    <a:pt x="1778" y="79"/>
                    <a:pt x="1706" y="253"/>
                  </a:cubicBezTo>
                  <a:cubicBezTo>
                    <a:pt x="1420" y="955"/>
                    <a:pt x="932" y="1455"/>
                    <a:pt x="265" y="1800"/>
                  </a:cubicBezTo>
                  <a:cubicBezTo>
                    <a:pt x="1" y="1921"/>
                    <a:pt x="164" y="2297"/>
                    <a:pt x="406" y="2297"/>
                  </a:cubicBezTo>
                  <a:cubicBezTo>
                    <a:pt x="426" y="2297"/>
                    <a:pt x="447" y="2294"/>
                    <a:pt x="467" y="2289"/>
                  </a:cubicBezTo>
                  <a:cubicBezTo>
                    <a:pt x="1384" y="2050"/>
                    <a:pt x="2122" y="1336"/>
                    <a:pt x="2420" y="443"/>
                  </a:cubicBezTo>
                  <a:cubicBezTo>
                    <a:pt x="2512" y="167"/>
                    <a:pt x="2306" y="1"/>
                    <a:pt x="208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0"/>
            <p:cNvSpPr/>
            <p:nvPr/>
          </p:nvSpPr>
          <p:spPr>
            <a:xfrm>
              <a:off x="-4085500" y="-1215725"/>
              <a:ext cx="86225" cy="62075"/>
            </a:xfrm>
            <a:custGeom>
              <a:rect b="b" l="l" r="r" t="t"/>
              <a:pathLst>
                <a:path extrusionOk="0" h="2483" w="3449">
                  <a:moveTo>
                    <a:pt x="2959" y="1"/>
                  </a:moveTo>
                  <a:cubicBezTo>
                    <a:pt x="2932" y="1"/>
                    <a:pt x="2905" y="4"/>
                    <a:pt x="2876" y="10"/>
                  </a:cubicBezTo>
                  <a:cubicBezTo>
                    <a:pt x="1733" y="331"/>
                    <a:pt x="828" y="1200"/>
                    <a:pt x="126" y="2129"/>
                  </a:cubicBezTo>
                  <a:cubicBezTo>
                    <a:pt x="1" y="2299"/>
                    <a:pt x="171" y="2482"/>
                    <a:pt x="339" y="2482"/>
                  </a:cubicBezTo>
                  <a:cubicBezTo>
                    <a:pt x="395" y="2482"/>
                    <a:pt x="450" y="2462"/>
                    <a:pt x="495" y="2415"/>
                  </a:cubicBezTo>
                  <a:cubicBezTo>
                    <a:pt x="1281" y="1617"/>
                    <a:pt x="2209" y="1176"/>
                    <a:pt x="3150" y="629"/>
                  </a:cubicBezTo>
                  <a:cubicBezTo>
                    <a:pt x="3448" y="463"/>
                    <a:pt x="3296" y="1"/>
                    <a:pt x="295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80"/>
            <p:cNvSpPr/>
            <p:nvPr/>
          </p:nvSpPr>
          <p:spPr>
            <a:xfrm>
              <a:off x="-3968125" y="-1239900"/>
              <a:ext cx="91425" cy="23850"/>
            </a:xfrm>
            <a:custGeom>
              <a:rect b="b" l="l" r="r" t="t"/>
              <a:pathLst>
                <a:path extrusionOk="0" h="954" w="3657">
                  <a:moveTo>
                    <a:pt x="2264" y="1"/>
                  </a:moveTo>
                  <a:cubicBezTo>
                    <a:pt x="1533" y="1"/>
                    <a:pt x="776" y="242"/>
                    <a:pt x="146" y="524"/>
                  </a:cubicBezTo>
                  <a:cubicBezTo>
                    <a:pt x="1" y="591"/>
                    <a:pt x="86" y="825"/>
                    <a:pt x="234" y="825"/>
                  </a:cubicBezTo>
                  <a:cubicBezTo>
                    <a:pt x="244" y="825"/>
                    <a:pt x="254" y="824"/>
                    <a:pt x="265" y="822"/>
                  </a:cubicBezTo>
                  <a:cubicBezTo>
                    <a:pt x="602" y="718"/>
                    <a:pt x="918" y="678"/>
                    <a:pt x="1228" y="678"/>
                  </a:cubicBezTo>
                  <a:cubicBezTo>
                    <a:pt x="1805" y="678"/>
                    <a:pt x="2359" y="817"/>
                    <a:pt x="2979" y="941"/>
                  </a:cubicBezTo>
                  <a:cubicBezTo>
                    <a:pt x="3017" y="950"/>
                    <a:pt x="3053" y="954"/>
                    <a:pt x="3088" y="954"/>
                  </a:cubicBezTo>
                  <a:cubicBezTo>
                    <a:pt x="3517" y="954"/>
                    <a:pt x="3657" y="309"/>
                    <a:pt x="3194" y="155"/>
                  </a:cubicBezTo>
                  <a:cubicBezTo>
                    <a:pt x="2897" y="47"/>
                    <a:pt x="2583" y="1"/>
                    <a:pt x="22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0"/>
            <p:cNvSpPr/>
            <p:nvPr/>
          </p:nvSpPr>
          <p:spPr>
            <a:xfrm>
              <a:off x="-3823975" y="-1197225"/>
              <a:ext cx="91925" cy="67025"/>
            </a:xfrm>
            <a:custGeom>
              <a:rect b="b" l="l" r="r" t="t"/>
              <a:pathLst>
                <a:path extrusionOk="0" h="2681" w="3677">
                  <a:moveTo>
                    <a:pt x="393" y="1"/>
                  </a:moveTo>
                  <a:cubicBezTo>
                    <a:pt x="93" y="1"/>
                    <a:pt x="0" y="486"/>
                    <a:pt x="333" y="615"/>
                  </a:cubicBezTo>
                  <a:cubicBezTo>
                    <a:pt x="1273" y="1008"/>
                    <a:pt x="2047" y="1663"/>
                    <a:pt x="2655" y="2472"/>
                  </a:cubicBezTo>
                  <a:cubicBezTo>
                    <a:pt x="2768" y="2620"/>
                    <a:pt x="2909" y="2680"/>
                    <a:pt x="3042" y="2680"/>
                  </a:cubicBezTo>
                  <a:cubicBezTo>
                    <a:pt x="3382" y="2680"/>
                    <a:pt x="3677" y="2284"/>
                    <a:pt x="3369" y="1925"/>
                  </a:cubicBezTo>
                  <a:cubicBezTo>
                    <a:pt x="2619" y="1032"/>
                    <a:pt x="1595" y="425"/>
                    <a:pt x="499" y="20"/>
                  </a:cubicBezTo>
                  <a:cubicBezTo>
                    <a:pt x="461" y="7"/>
                    <a:pt x="426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80"/>
          <p:cNvSpPr/>
          <p:nvPr/>
        </p:nvSpPr>
        <p:spPr>
          <a:xfrm>
            <a:off x="7085724" y="-3529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80"/>
          <p:cNvSpPr/>
          <p:nvPr/>
        </p:nvSpPr>
        <p:spPr>
          <a:xfrm rot="-6081502">
            <a:off x="-5929" y="-1082867"/>
            <a:ext cx="1451856" cy="2607484"/>
          </a:xfrm>
          <a:custGeom>
            <a:rect b="b" l="l" r="r" t="t"/>
            <a:pathLst>
              <a:path extrusionOk="0" h="27243" w="15169">
                <a:moveTo>
                  <a:pt x="7021" y="4149"/>
                </a:moveTo>
                <a:cubicBezTo>
                  <a:pt x="7284" y="4149"/>
                  <a:pt x="7535" y="4199"/>
                  <a:pt x="7787" y="4292"/>
                </a:cubicBezTo>
                <a:cubicBezTo>
                  <a:pt x="8358" y="4518"/>
                  <a:pt x="8870" y="4840"/>
                  <a:pt x="9299" y="5292"/>
                </a:cubicBezTo>
                <a:cubicBezTo>
                  <a:pt x="9335" y="5304"/>
                  <a:pt x="9347" y="5340"/>
                  <a:pt x="9394" y="5399"/>
                </a:cubicBezTo>
                <a:cubicBezTo>
                  <a:pt x="9374" y="5403"/>
                  <a:pt x="9355" y="5405"/>
                  <a:pt x="9336" y="5405"/>
                </a:cubicBezTo>
                <a:cubicBezTo>
                  <a:pt x="9240" y="5405"/>
                  <a:pt x="9152" y="5363"/>
                  <a:pt x="9073" y="5363"/>
                </a:cubicBezTo>
                <a:cubicBezTo>
                  <a:pt x="8980" y="5359"/>
                  <a:pt x="8887" y="5357"/>
                  <a:pt x="8795" y="5357"/>
                </a:cubicBezTo>
                <a:cubicBezTo>
                  <a:pt x="7619" y="5357"/>
                  <a:pt x="6552" y="5716"/>
                  <a:pt x="5679" y="6566"/>
                </a:cubicBezTo>
                <a:cubicBezTo>
                  <a:pt x="4775" y="7483"/>
                  <a:pt x="4108" y="8554"/>
                  <a:pt x="3548" y="9697"/>
                </a:cubicBezTo>
                <a:cubicBezTo>
                  <a:pt x="3179" y="10471"/>
                  <a:pt x="2870" y="11269"/>
                  <a:pt x="2536" y="12067"/>
                </a:cubicBezTo>
                <a:cubicBezTo>
                  <a:pt x="2512" y="12138"/>
                  <a:pt x="2500" y="12210"/>
                  <a:pt x="2393" y="12317"/>
                </a:cubicBezTo>
                <a:cubicBezTo>
                  <a:pt x="2441" y="11948"/>
                  <a:pt x="2477" y="11626"/>
                  <a:pt x="2512" y="11305"/>
                </a:cubicBezTo>
                <a:cubicBezTo>
                  <a:pt x="2620" y="10519"/>
                  <a:pt x="2679" y="9709"/>
                  <a:pt x="2858" y="8935"/>
                </a:cubicBezTo>
                <a:cubicBezTo>
                  <a:pt x="2941" y="8566"/>
                  <a:pt x="3036" y="8209"/>
                  <a:pt x="3108" y="7852"/>
                </a:cubicBezTo>
                <a:cubicBezTo>
                  <a:pt x="3167" y="7578"/>
                  <a:pt x="3298" y="7328"/>
                  <a:pt x="3417" y="7090"/>
                </a:cubicBezTo>
                <a:cubicBezTo>
                  <a:pt x="3893" y="6173"/>
                  <a:pt x="4525" y="5363"/>
                  <a:pt x="5358" y="4721"/>
                </a:cubicBezTo>
                <a:cubicBezTo>
                  <a:pt x="5787" y="4399"/>
                  <a:pt x="6263" y="4209"/>
                  <a:pt x="6799" y="4161"/>
                </a:cubicBezTo>
                <a:cubicBezTo>
                  <a:pt x="6874" y="4153"/>
                  <a:pt x="6948" y="4149"/>
                  <a:pt x="7021" y="4149"/>
                </a:cubicBezTo>
                <a:close/>
                <a:moveTo>
                  <a:pt x="9239" y="9531"/>
                </a:moveTo>
                <a:cubicBezTo>
                  <a:pt x="9358" y="9935"/>
                  <a:pt x="9347" y="10305"/>
                  <a:pt x="9299" y="10650"/>
                </a:cubicBezTo>
                <a:cubicBezTo>
                  <a:pt x="9180" y="11495"/>
                  <a:pt x="8870" y="12281"/>
                  <a:pt x="8513" y="13055"/>
                </a:cubicBezTo>
                <a:cubicBezTo>
                  <a:pt x="7811" y="14579"/>
                  <a:pt x="6965" y="16031"/>
                  <a:pt x="6168" y="17508"/>
                </a:cubicBezTo>
                <a:cubicBezTo>
                  <a:pt x="5739" y="18294"/>
                  <a:pt x="5322" y="19091"/>
                  <a:pt x="4894" y="19877"/>
                </a:cubicBezTo>
                <a:cubicBezTo>
                  <a:pt x="4834" y="19984"/>
                  <a:pt x="4798" y="20068"/>
                  <a:pt x="4715" y="20139"/>
                </a:cubicBezTo>
                <a:cubicBezTo>
                  <a:pt x="4667" y="20020"/>
                  <a:pt x="4727" y="19949"/>
                  <a:pt x="4763" y="19865"/>
                </a:cubicBezTo>
                <a:cubicBezTo>
                  <a:pt x="5691" y="17032"/>
                  <a:pt x="6727" y="14234"/>
                  <a:pt x="7954" y="11531"/>
                </a:cubicBezTo>
                <a:cubicBezTo>
                  <a:pt x="8180" y="11031"/>
                  <a:pt x="8454" y="10543"/>
                  <a:pt x="8751" y="10102"/>
                </a:cubicBezTo>
                <a:cubicBezTo>
                  <a:pt x="8882" y="9900"/>
                  <a:pt x="9013" y="9709"/>
                  <a:pt x="9239" y="9531"/>
                </a:cubicBezTo>
                <a:close/>
                <a:moveTo>
                  <a:pt x="8742" y="6915"/>
                </a:moveTo>
                <a:cubicBezTo>
                  <a:pt x="9299" y="6915"/>
                  <a:pt x="9900" y="7206"/>
                  <a:pt x="10085" y="7923"/>
                </a:cubicBezTo>
                <a:cubicBezTo>
                  <a:pt x="9842" y="7814"/>
                  <a:pt x="9613" y="7765"/>
                  <a:pt x="9395" y="7765"/>
                </a:cubicBezTo>
                <a:cubicBezTo>
                  <a:pt x="8970" y="7765"/>
                  <a:pt x="8585" y="7950"/>
                  <a:pt x="8215" y="8233"/>
                </a:cubicBezTo>
                <a:cubicBezTo>
                  <a:pt x="7858" y="8519"/>
                  <a:pt x="7584" y="8864"/>
                  <a:pt x="7334" y="9221"/>
                </a:cubicBezTo>
                <a:cubicBezTo>
                  <a:pt x="6906" y="9828"/>
                  <a:pt x="6560" y="10483"/>
                  <a:pt x="6227" y="11150"/>
                </a:cubicBezTo>
                <a:cubicBezTo>
                  <a:pt x="6168" y="11293"/>
                  <a:pt x="6096" y="11376"/>
                  <a:pt x="5953" y="11436"/>
                </a:cubicBezTo>
                <a:cubicBezTo>
                  <a:pt x="5656" y="11543"/>
                  <a:pt x="5429" y="11769"/>
                  <a:pt x="5251" y="12031"/>
                </a:cubicBezTo>
                <a:cubicBezTo>
                  <a:pt x="5036" y="12341"/>
                  <a:pt x="4882" y="12698"/>
                  <a:pt x="4727" y="13043"/>
                </a:cubicBezTo>
                <a:cubicBezTo>
                  <a:pt x="4144" y="14400"/>
                  <a:pt x="3691" y="15781"/>
                  <a:pt x="3239" y="17186"/>
                </a:cubicBezTo>
                <a:cubicBezTo>
                  <a:pt x="2941" y="18139"/>
                  <a:pt x="2631" y="19091"/>
                  <a:pt x="2334" y="20044"/>
                </a:cubicBezTo>
                <a:cubicBezTo>
                  <a:pt x="2322" y="20115"/>
                  <a:pt x="2298" y="20187"/>
                  <a:pt x="2227" y="20258"/>
                </a:cubicBezTo>
                <a:cubicBezTo>
                  <a:pt x="2262" y="19806"/>
                  <a:pt x="2322" y="19353"/>
                  <a:pt x="2405" y="18925"/>
                </a:cubicBezTo>
                <a:cubicBezTo>
                  <a:pt x="2620" y="17853"/>
                  <a:pt x="2774" y="16782"/>
                  <a:pt x="2953" y="15698"/>
                </a:cubicBezTo>
                <a:cubicBezTo>
                  <a:pt x="3072" y="14984"/>
                  <a:pt x="3310" y="14293"/>
                  <a:pt x="3584" y="13626"/>
                </a:cubicBezTo>
                <a:cubicBezTo>
                  <a:pt x="4024" y="12483"/>
                  <a:pt x="4465" y="11352"/>
                  <a:pt x="4977" y="10245"/>
                </a:cubicBezTo>
                <a:cubicBezTo>
                  <a:pt x="5370" y="9447"/>
                  <a:pt x="5858" y="8709"/>
                  <a:pt x="6406" y="8019"/>
                </a:cubicBezTo>
                <a:cubicBezTo>
                  <a:pt x="6965" y="7316"/>
                  <a:pt x="7715" y="7007"/>
                  <a:pt x="8585" y="6923"/>
                </a:cubicBezTo>
                <a:cubicBezTo>
                  <a:pt x="8636" y="6918"/>
                  <a:pt x="8689" y="6915"/>
                  <a:pt x="8742" y="6915"/>
                </a:cubicBezTo>
                <a:close/>
                <a:moveTo>
                  <a:pt x="11192" y="4744"/>
                </a:moveTo>
                <a:cubicBezTo>
                  <a:pt x="11204" y="4768"/>
                  <a:pt x="11252" y="4780"/>
                  <a:pt x="11263" y="4804"/>
                </a:cubicBezTo>
                <a:cubicBezTo>
                  <a:pt x="11811" y="5518"/>
                  <a:pt x="12335" y="6256"/>
                  <a:pt x="12573" y="7149"/>
                </a:cubicBezTo>
                <a:cubicBezTo>
                  <a:pt x="12776" y="7923"/>
                  <a:pt x="13002" y="8697"/>
                  <a:pt x="13121" y="9483"/>
                </a:cubicBezTo>
                <a:cubicBezTo>
                  <a:pt x="13240" y="10221"/>
                  <a:pt x="13216" y="10936"/>
                  <a:pt x="13180" y="11662"/>
                </a:cubicBezTo>
                <a:cubicBezTo>
                  <a:pt x="13121" y="12852"/>
                  <a:pt x="12799" y="13984"/>
                  <a:pt x="12514" y="15127"/>
                </a:cubicBezTo>
                <a:cubicBezTo>
                  <a:pt x="12180" y="16496"/>
                  <a:pt x="11621" y="17758"/>
                  <a:pt x="10894" y="18948"/>
                </a:cubicBezTo>
                <a:cubicBezTo>
                  <a:pt x="10478" y="19651"/>
                  <a:pt x="10073" y="20365"/>
                  <a:pt x="9608" y="21056"/>
                </a:cubicBezTo>
                <a:cubicBezTo>
                  <a:pt x="8644" y="22485"/>
                  <a:pt x="7394" y="23616"/>
                  <a:pt x="5953" y="24532"/>
                </a:cubicBezTo>
                <a:cubicBezTo>
                  <a:pt x="5870" y="24592"/>
                  <a:pt x="5775" y="24640"/>
                  <a:pt x="5679" y="24687"/>
                </a:cubicBezTo>
                <a:cubicBezTo>
                  <a:pt x="5679" y="24687"/>
                  <a:pt x="5656" y="24663"/>
                  <a:pt x="5632" y="24663"/>
                </a:cubicBezTo>
                <a:cubicBezTo>
                  <a:pt x="5608" y="24604"/>
                  <a:pt x="5656" y="24580"/>
                  <a:pt x="5679" y="24544"/>
                </a:cubicBezTo>
                <a:cubicBezTo>
                  <a:pt x="6406" y="23568"/>
                  <a:pt x="7049" y="22544"/>
                  <a:pt x="7692" y="21496"/>
                </a:cubicBezTo>
                <a:cubicBezTo>
                  <a:pt x="7811" y="21318"/>
                  <a:pt x="7930" y="21139"/>
                  <a:pt x="8073" y="20973"/>
                </a:cubicBezTo>
                <a:cubicBezTo>
                  <a:pt x="9299" y="19579"/>
                  <a:pt x="10370" y="18091"/>
                  <a:pt x="11049" y="16365"/>
                </a:cubicBezTo>
                <a:cubicBezTo>
                  <a:pt x="11585" y="15008"/>
                  <a:pt x="12037" y="13626"/>
                  <a:pt x="12204" y="12186"/>
                </a:cubicBezTo>
                <a:cubicBezTo>
                  <a:pt x="12335" y="10947"/>
                  <a:pt x="12442" y="9697"/>
                  <a:pt x="12287" y="8447"/>
                </a:cubicBezTo>
                <a:cubicBezTo>
                  <a:pt x="12180" y="7626"/>
                  <a:pt x="12025" y="6840"/>
                  <a:pt x="11764" y="6054"/>
                </a:cubicBezTo>
                <a:cubicBezTo>
                  <a:pt x="11633" y="5602"/>
                  <a:pt x="11406" y="5173"/>
                  <a:pt x="11192" y="4744"/>
                </a:cubicBezTo>
                <a:close/>
                <a:moveTo>
                  <a:pt x="6784" y="1"/>
                </a:moveTo>
                <a:cubicBezTo>
                  <a:pt x="6423" y="1"/>
                  <a:pt x="6069" y="69"/>
                  <a:pt x="5727" y="232"/>
                </a:cubicBezTo>
                <a:cubicBezTo>
                  <a:pt x="5084" y="530"/>
                  <a:pt x="4560" y="970"/>
                  <a:pt x="4144" y="1530"/>
                </a:cubicBezTo>
                <a:cubicBezTo>
                  <a:pt x="3691" y="2149"/>
                  <a:pt x="3334" y="2851"/>
                  <a:pt x="2929" y="3518"/>
                </a:cubicBezTo>
                <a:cubicBezTo>
                  <a:pt x="2239" y="4637"/>
                  <a:pt x="1810" y="5840"/>
                  <a:pt x="1488" y="7102"/>
                </a:cubicBezTo>
                <a:cubicBezTo>
                  <a:pt x="1203" y="8221"/>
                  <a:pt x="1084" y="9364"/>
                  <a:pt x="798" y="10471"/>
                </a:cubicBezTo>
                <a:cubicBezTo>
                  <a:pt x="715" y="10781"/>
                  <a:pt x="667" y="11114"/>
                  <a:pt x="619" y="11424"/>
                </a:cubicBezTo>
                <a:cubicBezTo>
                  <a:pt x="488" y="12281"/>
                  <a:pt x="417" y="13174"/>
                  <a:pt x="322" y="14055"/>
                </a:cubicBezTo>
                <a:cubicBezTo>
                  <a:pt x="131" y="15996"/>
                  <a:pt x="0" y="17936"/>
                  <a:pt x="60" y="20115"/>
                </a:cubicBezTo>
                <a:cubicBezTo>
                  <a:pt x="60" y="20615"/>
                  <a:pt x="36" y="21330"/>
                  <a:pt x="72" y="22080"/>
                </a:cubicBezTo>
                <a:cubicBezTo>
                  <a:pt x="83" y="22782"/>
                  <a:pt x="179" y="23473"/>
                  <a:pt x="357" y="24151"/>
                </a:cubicBezTo>
                <a:cubicBezTo>
                  <a:pt x="572" y="24997"/>
                  <a:pt x="1036" y="25735"/>
                  <a:pt x="1548" y="26437"/>
                </a:cubicBezTo>
                <a:cubicBezTo>
                  <a:pt x="1822" y="26842"/>
                  <a:pt x="2227" y="27080"/>
                  <a:pt x="2703" y="27164"/>
                </a:cubicBezTo>
                <a:cubicBezTo>
                  <a:pt x="3011" y="27216"/>
                  <a:pt x="3316" y="27242"/>
                  <a:pt x="3619" y="27242"/>
                </a:cubicBezTo>
                <a:cubicBezTo>
                  <a:pt x="4286" y="27242"/>
                  <a:pt x="4937" y="27113"/>
                  <a:pt x="5560" y="26842"/>
                </a:cubicBezTo>
                <a:cubicBezTo>
                  <a:pt x="6501" y="26426"/>
                  <a:pt x="7394" y="25902"/>
                  <a:pt x="8168" y="25211"/>
                </a:cubicBezTo>
                <a:cubicBezTo>
                  <a:pt x="9132" y="24366"/>
                  <a:pt x="10013" y="23449"/>
                  <a:pt x="10716" y="22366"/>
                </a:cubicBezTo>
                <a:cubicBezTo>
                  <a:pt x="10894" y="22104"/>
                  <a:pt x="11073" y="21842"/>
                  <a:pt x="11252" y="21592"/>
                </a:cubicBezTo>
                <a:cubicBezTo>
                  <a:pt x="12204" y="20199"/>
                  <a:pt x="12966" y="18710"/>
                  <a:pt x="13645" y="17186"/>
                </a:cubicBezTo>
                <a:cubicBezTo>
                  <a:pt x="13823" y="16770"/>
                  <a:pt x="13990" y="16353"/>
                  <a:pt x="14097" y="15912"/>
                </a:cubicBezTo>
                <a:cubicBezTo>
                  <a:pt x="14573" y="14031"/>
                  <a:pt x="15026" y="12150"/>
                  <a:pt x="15085" y="10185"/>
                </a:cubicBezTo>
                <a:cubicBezTo>
                  <a:pt x="15109" y="9602"/>
                  <a:pt x="15169" y="9031"/>
                  <a:pt x="15085" y="8447"/>
                </a:cubicBezTo>
                <a:cubicBezTo>
                  <a:pt x="14823" y="6375"/>
                  <a:pt x="14121" y="4518"/>
                  <a:pt x="12740" y="2923"/>
                </a:cubicBezTo>
                <a:cubicBezTo>
                  <a:pt x="12323" y="2446"/>
                  <a:pt x="11871" y="2018"/>
                  <a:pt x="11323" y="1684"/>
                </a:cubicBezTo>
                <a:cubicBezTo>
                  <a:pt x="10954" y="1470"/>
                  <a:pt x="10585" y="1232"/>
                  <a:pt x="10192" y="1018"/>
                </a:cubicBezTo>
                <a:cubicBezTo>
                  <a:pt x="9287" y="518"/>
                  <a:pt x="8311" y="184"/>
                  <a:pt x="7287" y="41"/>
                </a:cubicBezTo>
                <a:cubicBezTo>
                  <a:pt x="7118" y="15"/>
                  <a:pt x="6950" y="1"/>
                  <a:pt x="6784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80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524" name="Google Shape;524;p80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80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80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80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80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80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80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80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80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80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80"/>
          <p:cNvSpPr txBox="1"/>
          <p:nvPr>
            <p:ph idx="1" type="subTitle"/>
          </p:nvPr>
        </p:nvSpPr>
        <p:spPr>
          <a:xfrm>
            <a:off x="1308850" y="1978775"/>
            <a:ext cx="2653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80"/>
          <p:cNvSpPr txBox="1"/>
          <p:nvPr>
            <p:ph idx="2" type="subTitle"/>
          </p:nvPr>
        </p:nvSpPr>
        <p:spPr>
          <a:xfrm>
            <a:off x="1308850" y="2369375"/>
            <a:ext cx="2653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0"/>
          <p:cNvSpPr txBox="1"/>
          <p:nvPr>
            <p:ph idx="3" type="subTitle"/>
          </p:nvPr>
        </p:nvSpPr>
        <p:spPr>
          <a:xfrm>
            <a:off x="5181325" y="1978775"/>
            <a:ext cx="2653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80"/>
          <p:cNvSpPr txBox="1"/>
          <p:nvPr>
            <p:ph idx="4" type="subTitle"/>
          </p:nvPr>
        </p:nvSpPr>
        <p:spPr>
          <a:xfrm>
            <a:off x="5153400" y="2369375"/>
            <a:ext cx="2653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">
  <p:cSld name="BLANK_2_1_5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1"/>
          <p:cNvSpPr txBox="1"/>
          <p:nvPr>
            <p:ph type="title"/>
          </p:nvPr>
        </p:nvSpPr>
        <p:spPr>
          <a:xfrm>
            <a:off x="2266050" y="463800"/>
            <a:ext cx="46119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0" name="Google Shape;540;p81"/>
          <p:cNvSpPr txBox="1"/>
          <p:nvPr>
            <p:ph idx="2" type="title"/>
          </p:nvPr>
        </p:nvSpPr>
        <p:spPr>
          <a:xfrm>
            <a:off x="2819250" y="1925675"/>
            <a:ext cx="35055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1" name="Google Shape;541;p81"/>
          <p:cNvSpPr txBox="1"/>
          <p:nvPr>
            <p:ph idx="1" type="subTitle"/>
          </p:nvPr>
        </p:nvSpPr>
        <p:spPr>
          <a:xfrm>
            <a:off x="3086704" y="3029800"/>
            <a:ext cx="2979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1"/>
          <p:cNvSpPr/>
          <p:nvPr/>
        </p:nvSpPr>
        <p:spPr>
          <a:xfrm rot="-6081502">
            <a:off x="-5929" y="-1082867"/>
            <a:ext cx="1451856" cy="2607484"/>
          </a:xfrm>
          <a:custGeom>
            <a:rect b="b" l="l" r="r" t="t"/>
            <a:pathLst>
              <a:path extrusionOk="0" h="27243" w="15169">
                <a:moveTo>
                  <a:pt x="7021" y="4149"/>
                </a:moveTo>
                <a:cubicBezTo>
                  <a:pt x="7284" y="4149"/>
                  <a:pt x="7535" y="4199"/>
                  <a:pt x="7787" y="4292"/>
                </a:cubicBezTo>
                <a:cubicBezTo>
                  <a:pt x="8358" y="4518"/>
                  <a:pt x="8870" y="4840"/>
                  <a:pt x="9299" y="5292"/>
                </a:cubicBezTo>
                <a:cubicBezTo>
                  <a:pt x="9335" y="5304"/>
                  <a:pt x="9347" y="5340"/>
                  <a:pt x="9394" y="5399"/>
                </a:cubicBezTo>
                <a:cubicBezTo>
                  <a:pt x="9374" y="5403"/>
                  <a:pt x="9355" y="5405"/>
                  <a:pt x="9336" y="5405"/>
                </a:cubicBezTo>
                <a:cubicBezTo>
                  <a:pt x="9240" y="5405"/>
                  <a:pt x="9152" y="5363"/>
                  <a:pt x="9073" y="5363"/>
                </a:cubicBezTo>
                <a:cubicBezTo>
                  <a:pt x="8980" y="5359"/>
                  <a:pt x="8887" y="5357"/>
                  <a:pt x="8795" y="5357"/>
                </a:cubicBezTo>
                <a:cubicBezTo>
                  <a:pt x="7619" y="5357"/>
                  <a:pt x="6552" y="5716"/>
                  <a:pt x="5679" y="6566"/>
                </a:cubicBezTo>
                <a:cubicBezTo>
                  <a:pt x="4775" y="7483"/>
                  <a:pt x="4108" y="8554"/>
                  <a:pt x="3548" y="9697"/>
                </a:cubicBezTo>
                <a:cubicBezTo>
                  <a:pt x="3179" y="10471"/>
                  <a:pt x="2870" y="11269"/>
                  <a:pt x="2536" y="12067"/>
                </a:cubicBezTo>
                <a:cubicBezTo>
                  <a:pt x="2512" y="12138"/>
                  <a:pt x="2500" y="12210"/>
                  <a:pt x="2393" y="12317"/>
                </a:cubicBezTo>
                <a:cubicBezTo>
                  <a:pt x="2441" y="11948"/>
                  <a:pt x="2477" y="11626"/>
                  <a:pt x="2512" y="11305"/>
                </a:cubicBezTo>
                <a:cubicBezTo>
                  <a:pt x="2620" y="10519"/>
                  <a:pt x="2679" y="9709"/>
                  <a:pt x="2858" y="8935"/>
                </a:cubicBezTo>
                <a:cubicBezTo>
                  <a:pt x="2941" y="8566"/>
                  <a:pt x="3036" y="8209"/>
                  <a:pt x="3108" y="7852"/>
                </a:cubicBezTo>
                <a:cubicBezTo>
                  <a:pt x="3167" y="7578"/>
                  <a:pt x="3298" y="7328"/>
                  <a:pt x="3417" y="7090"/>
                </a:cubicBezTo>
                <a:cubicBezTo>
                  <a:pt x="3893" y="6173"/>
                  <a:pt x="4525" y="5363"/>
                  <a:pt x="5358" y="4721"/>
                </a:cubicBezTo>
                <a:cubicBezTo>
                  <a:pt x="5787" y="4399"/>
                  <a:pt x="6263" y="4209"/>
                  <a:pt x="6799" y="4161"/>
                </a:cubicBezTo>
                <a:cubicBezTo>
                  <a:pt x="6874" y="4153"/>
                  <a:pt x="6948" y="4149"/>
                  <a:pt x="7021" y="4149"/>
                </a:cubicBezTo>
                <a:close/>
                <a:moveTo>
                  <a:pt x="9239" y="9531"/>
                </a:moveTo>
                <a:cubicBezTo>
                  <a:pt x="9358" y="9935"/>
                  <a:pt x="9347" y="10305"/>
                  <a:pt x="9299" y="10650"/>
                </a:cubicBezTo>
                <a:cubicBezTo>
                  <a:pt x="9180" y="11495"/>
                  <a:pt x="8870" y="12281"/>
                  <a:pt x="8513" y="13055"/>
                </a:cubicBezTo>
                <a:cubicBezTo>
                  <a:pt x="7811" y="14579"/>
                  <a:pt x="6965" y="16031"/>
                  <a:pt x="6168" y="17508"/>
                </a:cubicBezTo>
                <a:cubicBezTo>
                  <a:pt x="5739" y="18294"/>
                  <a:pt x="5322" y="19091"/>
                  <a:pt x="4894" y="19877"/>
                </a:cubicBezTo>
                <a:cubicBezTo>
                  <a:pt x="4834" y="19984"/>
                  <a:pt x="4798" y="20068"/>
                  <a:pt x="4715" y="20139"/>
                </a:cubicBezTo>
                <a:cubicBezTo>
                  <a:pt x="4667" y="20020"/>
                  <a:pt x="4727" y="19949"/>
                  <a:pt x="4763" y="19865"/>
                </a:cubicBezTo>
                <a:cubicBezTo>
                  <a:pt x="5691" y="17032"/>
                  <a:pt x="6727" y="14234"/>
                  <a:pt x="7954" y="11531"/>
                </a:cubicBezTo>
                <a:cubicBezTo>
                  <a:pt x="8180" y="11031"/>
                  <a:pt x="8454" y="10543"/>
                  <a:pt x="8751" y="10102"/>
                </a:cubicBezTo>
                <a:cubicBezTo>
                  <a:pt x="8882" y="9900"/>
                  <a:pt x="9013" y="9709"/>
                  <a:pt x="9239" y="9531"/>
                </a:cubicBezTo>
                <a:close/>
                <a:moveTo>
                  <a:pt x="8742" y="6915"/>
                </a:moveTo>
                <a:cubicBezTo>
                  <a:pt x="9299" y="6915"/>
                  <a:pt x="9900" y="7206"/>
                  <a:pt x="10085" y="7923"/>
                </a:cubicBezTo>
                <a:cubicBezTo>
                  <a:pt x="9842" y="7814"/>
                  <a:pt x="9613" y="7765"/>
                  <a:pt x="9395" y="7765"/>
                </a:cubicBezTo>
                <a:cubicBezTo>
                  <a:pt x="8970" y="7765"/>
                  <a:pt x="8585" y="7950"/>
                  <a:pt x="8215" y="8233"/>
                </a:cubicBezTo>
                <a:cubicBezTo>
                  <a:pt x="7858" y="8519"/>
                  <a:pt x="7584" y="8864"/>
                  <a:pt x="7334" y="9221"/>
                </a:cubicBezTo>
                <a:cubicBezTo>
                  <a:pt x="6906" y="9828"/>
                  <a:pt x="6560" y="10483"/>
                  <a:pt x="6227" y="11150"/>
                </a:cubicBezTo>
                <a:cubicBezTo>
                  <a:pt x="6168" y="11293"/>
                  <a:pt x="6096" y="11376"/>
                  <a:pt x="5953" y="11436"/>
                </a:cubicBezTo>
                <a:cubicBezTo>
                  <a:pt x="5656" y="11543"/>
                  <a:pt x="5429" y="11769"/>
                  <a:pt x="5251" y="12031"/>
                </a:cubicBezTo>
                <a:cubicBezTo>
                  <a:pt x="5036" y="12341"/>
                  <a:pt x="4882" y="12698"/>
                  <a:pt x="4727" y="13043"/>
                </a:cubicBezTo>
                <a:cubicBezTo>
                  <a:pt x="4144" y="14400"/>
                  <a:pt x="3691" y="15781"/>
                  <a:pt x="3239" y="17186"/>
                </a:cubicBezTo>
                <a:cubicBezTo>
                  <a:pt x="2941" y="18139"/>
                  <a:pt x="2631" y="19091"/>
                  <a:pt x="2334" y="20044"/>
                </a:cubicBezTo>
                <a:cubicBezTo>
                  <a:pt x="2322" y="20115"/>
                  <a:pt x="2298" y="20187"/>
                  <a:pt x="2227" y="20258"/>
                </a:cubicBezTo>
                <a:cubicBezTo>
                  <a:pt x="2262" y="19806"/>
                  <a:pt x="2322" y="19353"/>
                  <a:pt x="2405" y="18925"/>
                </a:cubicBezTo>
                <a:cubicBezTo>
                  <a:pt x="2620" y="17853"/>
                  <a:pt x="2774" y="16782"/>
                  <a:pt x="2953" y="15698"/>
                </a:cubicBezTo>
                <a:cubicBezTo>
                  <a:pt x="3072" y="14984"/>
                  <a:pt x="3310" y="14293"/>
                  <a:pt x="3584" y="13626"/>
                </a:cubicBezTo>
                <a:cubicBezTo>
                  <a:pt x="4024" y="12483"/>
                  <a:pt x="4465" y="11352"/>
                  <a:pt x="4977" y="10245"/>
                </a:cubicBezTo>
                <a:cubicBezTo>
                  <a:pt x="5370" y="9447"/>
                  <a:pt x="5858" y="8709"/>
                  <a:pt x="6406" y="8019"/>
                </a:cubicBezTo>
                <a:cubicBezTo>
                  <a:pt x="6965" y="7316"/>
                  <a:pt x="7715" y="7007"/>
                  <a:pt x="8585" y="6923"/>
                </a:cubicBezTo>
                <a:cubicBezTo>
                  <a:pt x="8636" y="6918"/>
                  <a:pt x="8689" y="6915"/>
                  <a:pt x="8742" y="6915"/>
                </a:cubicBezTo>
                <a:close/>
                <a:moveTo>
                  <a:pt x="11192" y="4744"/>
                </a:moveTo>
                <a:cubicBezTo>
                  <a:pt x="11204" y="4768"/>
                  <a:pt x="11252" y="4780"/>
                  <a:pt x="11263" y="4804"/>
                </a:cubicBezTo>
                <a:cubicBezTo>
                  <a:pt x="11811" y="5518"/>
                  <a:pt x="12335" y="6256"/>
                  <a:pt x="12573" y="7149"/>
                </a:cubicBezTo>
                <a:cubicBezTo>
                  <a:pt x="12776" y="7923"/>
                  <a:pt x="13002" y="8697"/>
                  <a:pt x="13121" y="9483"/>
                </a:cubicBezTo>
                <a:cubicBezTo>
                  <a:pt x="13240" y="10221"/>
                  <a:pt x="13216" y="10936"/>
                  <a:pt x="13180" y="11662"/>
                </a:cubicBezTo>
                <a:cubicBezTo>
                  <a:pt x="13121" y="12852"/>
                  <a:pt x="12799" y="13984"/>
                  <a:pt x="12514" y="15127"/>
                </a:cubicBezTo>
                <a:cubicBezTo>
                  <a:pt x="12180" y="16496"/>
                  <a:pt x="11621" y="17758"/>
                  <a:pt x="10894" y="18948"/>
                </a:cubicBezTo>
                <a:cubicBezTo>
                  <a:pt x="10478" y="19651"/>
                  <a:pt x="10073" y="20365"/>
                  <a:pt x="9608" y="21056"/>
                </a:cubicBezTo>
                <a:cubicBezTo>
                  <a:pt x="8644" y="22485"/>
                  <a:pt x="7394" y="23616"/>
                  <a:pt x="5953" y="24532"/>
                </a:cubicBezTo>
                <a:cubicBezTo>
                  <a:pt x="5870" y="24592"/>
                  <a:pt x="5775" y="24640"/>
                  <a:pt x="5679" y="24687"/>
                </a:cubicBezTo>
                <a:cubicBezTo>
                  <a:pt x="5679" y="24687"/>
                  <a:pt x="5656" y="24663"/>
                  <a:pt x="5632" y="24663"/>
                </a:cubicBezTo>
                <a:cubicBezTo>
                  <a:pt x="5608" y="24604"/>
                  <a:pt x="5656" y="24580"/>
                  <a:pt x="5679" y="24544"/>
                </a:cubicBezTo>
                <a:cubicBezTo>
                  <a:pt x="6406" y="23568"/>
                  <a:pt x="7049" y="22544"/>
                  <a:pt x="7692" y="21496"/>
                </a:cubicBezTo>
                <a:cubicBezTo>
                  <a:pt x="7811" y="21318"/>
                  <a:pt x="7930" y="21139"/>
                  <a:pt x="8073" y="20973"/>
                </a:cubicBezTo>
                <a:cubicBezTo>
                  <a:pt x="9299" y="19579"/>
                  <a:pt x="10370" y="18091"/>
                  <a:pt x="11049" y="16365"/>
                </a:cubicBezTo>
                <a:cubicBezTo>
                  <a:pt x="11585" y="15008"/>
                  <a:pt x="12037" y="13626"/>
                  <a:pt x="12204" y="12186"/>
                </a:cubicBezTo>
                <a:cubicBezTo>
                  <a:pt x="12335" y="10947"/>
                  <a:pt x="12442" y="9697"/>
                  <a:pt x="12287" y="8447"/>
                </a:cubicBezTo>
                <a:cubicBezTo>
                  <a:pt x="12180" y="7626"/>
                  <a:pt x="12025" y="6840"/>
                  <a:pt x="11764" y="6054"/>
                </a:cubicBezTo>
                <a:cubicBezTo>
                  <a:pt x="11633" y="5602"/>
                  <a:pt x="11406" y="5173"/>
                  <a:pt x="11192" y="4744"/>
                </a:cubicBezTo>
                <a:close/>
                <a:moveTo>
                  <a:pt x="6784" y="1"/>
                </a:moveTo>
                <a:cubicBezTo>
                  <a:pt x="6423" y="1"/>
                  <a:pt x="6069" y="69"/>
                  <a:pt x="5727" y="232"/>
                </a:cubicBezTo>
                <a:cubicBezTo>
                  <a:pt x="5084" y="530"/>
                  <a:pt x="4560" y="970"/>
                  <a:pt x="4144" y="1530"/>
                </a:cubicBezTo>
                <a:cubicBezTo>
                  <a:pt x="3691" y="2149"/>
                  <a:pt x="3334" y="2851"/>
                  <a:pt x="2929" y="3518"/>
                </a:cubicBezTo>
                <a:cubicBezTo>
                  <a:pt x="2239" y="4637"/>
                  <a:pt x="1810" y="5840"/>
                  <a:pt x="1488" y="7102"/>
                </a:cubicBezTo>
                <a:cubicBezTo>
                  <a:pt x="1203" y="8221"/>
                  <a:pt x="1084" y="9364"/>
                  <a:pt x="798" y="10471"/>
                </a:cubicBezTo>
                <a:cubicBezTo>
                  <a:pt x="715" y="10781"/>
                  <a:pt x="667" y="11114"/>
                  <a:pt x="619" y="11424"/>
                </a:cubicBezTo>
                <a:cubicBezTo>
                  <a:pt x="488" y="12281"/>
                  <a:pt x="417" y="13174"/>
                  <a:pt x="322" y="14055"/>
                </a:cubicBezTo>
                <a:cubicBezTo>
                  <a:pt x="131" y="15996"/>
                  <a:pt x="0" y="17936"/>
                  <a:pt x="60" y="20115"/>
                </a:cubicBezTo>
                <a:cubicBezTo>
                  <a:pt x="60" y="20615"/>
                  <a:pt x="36" y="21330"/>
                  <a:pt x="72" y="22080"/>
                </a:cubicBezTo>
                <a:cubicBezTo>
                  <a:pt x="83" y="22782"/>
                  <a:pt x="179" y="23473"/>
                  <a:pt x="357" y="24151"/>
                </a:cubicBezTo>
                <a:cubicBezTo>
                  <a:pt x="572" y="24997"/>
                  <a:pt x="1036" y="25735"/>
                  <a:pt x="1548" y="26437"/>
                </a:cubicBezTo>
                <a:cubicBezTo>
                  <a:pt x="1822" y="26842"/>
                  <a:pt x="2227" y="27080"/>
                  <a:pt x="2703" y="27164"/>
                </a:cubicBezTo>
                <a:cubicBezTo>
                  <a:pt x="3011" y="27216"/>
                  <a:pt x="3316" y="27242"/>
                  <a:pt x="3619" y="27242"/>
                </a:cubicBezTo>
                <a:cubicBezTo>
                  <a:pt x="4286" y="27242"/>
                  <a:pt x="4937" y="27113"/>
                  <a:pt x="5560" y="26842"/>
                </a:cubicBezTo>
                <a:cubicBezTo>
                  <a:pt x="6501" y="26426"/>
                  <a:pt x="7394" y="25902"/>
                  <a:pt x="8168" y="25211"/>
                </a:cubicBezTo>
                <a:cubicBezTo>
                  <a:pt x="9132" y="24366"/>
                  <a:pt x="10013" y="23449"/>
                  <a:pt x="10716" y="22366"/>
                </a:cubicBezTo>
                <a:cubicBezTo>
                  <a:pt x="10894" y="22104"/>
                  <a:pt x="11073" y="21842"/>
                  <a:pt x="11252" y="21592"/>
                </a:cubicBezTo>
                <a:cubicBezTo>
                  <a:pt x="12204" y="20199"/>
                  <a:pt x="12966" y="18710"/>
                  <a:pt x="13645" y="17186"/>
                </a:cubicBezTo>
                <a:cubicBezTo>
                  <a:pt x="13823" y="16770"/>
                  <a:pt x="13990" y="16353"/>
                  <a:pt x="14097" y="15912"/>
                </a:cubicBezTo>
                <a:cubicBezTo>
                  <a:pt x="14573" y="14031"/>
                  <a:pt x="15026" y="12150"/>
                  <a:pt x="15085" y="10185"/>
                </a:cubicBezTo>
                <a:cubicBezTo>
                  <a:pt x="15109" y="9602"/>
                  <a:pt x="15169" y="9031"/>
                  <a:pt x="15085" y="8447"/>
                </a:cubicBezTo>
                <a:cubicBezTo>
                  <a:pt x="14823" y="6375"/>
                  <a:pt x="14121" y="4518"/>
                  <a:pt x="12740" y="2923"/>
                </a:cubicBezTo>
                <a:cubicBezTo>
                  <a:pt x="12323" y="2446"/>
                  <a:pt x="11871" y="2018"/>
                  <a:pt x="11323" y="1684"/>
                </a:cubicBezTo>
                <a:cubicBezTo>
                  <a:pt x="10954" y="1470"/>
                  <a:pt x="10585" y="1232"/>
                  <a:pt x="10192" y="1018"/>
                </a:cubicBezTo>
                <a:cubicBezTo>
                  <a:pt x="9287" y="518"/>
                  <a:pt x="8311" y="184"/>
                  <a:pt x="7287" y="41"/>
                </a:cubicBezTo>
                <a:cubicBezTo>
                  <a:pt x="7118" y="15"/>
                  <a:pt x="6950" y="1"/>
                  <a:pt x="67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81"/>
          <p:cNvGrpSpPr/>
          <p:nvPr/>
        </p:nvGrpSpPr>
        <p:grpSpPr>
          <a:xfrm>
            <a:off x="6147783" y="-1041151"/>
            <a:ext cx="3885998" cy="2971814"/>
            <a:chOff x="-3111700" y="-2802500"/>
            <a:chExt cx="915300" cy="699975"/>
          </a:xfrm>
        </p:grpSpPr>
        <p:sp>
          <p:nvSpPr>
            <p:cNvPr id="544" name="Google Shape;544;p81"/>
            <p:cNvSpPr/>
            <p:nvPr/>
          </p:nvSpPr>
          <p:spPr>
            <a:xfrm>
              <a:off x="-3111700" y="-2788600"/>
              <a:ext cx="915300" cy="686075"/>
            </a:xfrm>
            <a:custGeom>
              <a:rect b="b" l="l" r="r" t="t"/>
              <a:pathLst>
                <a:path extrusionOk="0" h="27443" w="36612">
                  <a:moveTo>
                    <a:pt x="15904" y="244"/>
                  </a:moveTo>
                  <a:cubicBezTo>
                    <a:pt x="14309" y="244"/>
                    <a:pt x="12714" y="262"/>
                    <a:pt x="11121" y="298"/>
                  </a:cubicBezTo>
                  <a:cubicBezTo>
                    <a:pt x="8263" y="381"/>
                    <a:pt x="4513" y="0"/>
                    <a:pt x="2286" y="2179"/>
                  </a:cubicBezTo>
                  <a:cubicBezTo>
                    <a:pt x="0" y="4406"/>
                    <a:pt x="679" y="8001"/>
                    <a:pt x="2000" y="10537"/>
                  </a:cubicBezTo>
                  <a:cubicBezTo>
                    <a:pt x="3512" y="13478"/>
                    <a:pt x="6418" y="15597"/>
                    <a:pt x="9632" y="16240"/>
                  </a:cubicBezTo>
                  <a:cubicBezTo>
                    <a:pt x="12716" y="16871"/>
                    <a:pt x="16907" y="15859"/>
                    <a:pt x="19550" y="17907"/>
                  </a:cubicBezTo>
                  <a:cubicBezTo>
                    <a:pt x="20776" y="18872"/>
                    <a:pt x="20479" y="20384"/>
                    <a:pt x="20884" y="21753"/>
                  </a:cubicBezTo>
                  <a:cubicBezTo>
                    <a:pt x="21336" y="23265"/>
                    <a:pt x="22265" y="24575"/>
                    <a:pt x="23491" y="25539"/>
                  </a:cubicBezTo>
                  <a:cubicBezTo>
                    <a:pt x="25173" y="26878"/>
                    <a:pt x="27100" y="27443"/>
                    <a:pt x="29070" y="27443"/>
                  </a:cubicBezTo>
                  <a:cubicBezTo>
                    <a:pt x="30655" y="27443"/>
                    <a:pt x="32268" y="27077"/>
                    <a:pt x="33802" y="26456"/>
                  </a:cubicBezTo>
                  <a:cubicBezTo>
                    <a:pt x="34743" y="26063"/>
                    <a:pt x="35171" y="24920"/>
                    <a:pt x="34993" y="24027"/>
                  </a:cubicBezTo>
                  <a:cubicBezTo>
                    <a:pt x="35707" y="23360"/>
                    <a:pt x="36195" y="22372"/>
                    <a:pt x="36314" y="20979"/>
                  </a:cubicBezTo>
                  <a:cubicBezTo>
                    <a:pt x="36612" y="17550"/>
                    <a:pt x="36124" y="13871"/>
                    <a:pt x="35909" y="10454"/>
                  </a:cubicBezTo>
                  <a:cubicBezTo>
                    <a:pt x="35790" y="8620"/>
                    <a:pt x="35695" y="6775"/>
                    <a:pt x="35493" y="4941"/>
                  </a:cubicBezTo>
                  <a:cubicBezTo>
                    <a:pt x="35314" y="3322"/>
                    <a:pt x="34814" y="1870"/>
                    <a:pt x="33195" y="1191"/>
                  </a:cubicBezTo>
                  <a:cubicBezTo>
                    <a:pt x="31825" y="631"/>
                    <a:pt x="30099" y="738"/>
                    <a:pt x="28647" y="643"/>
                  </a:cubicBezTo>
                  <a:cubicBezTo>
                    <a:pt x="26551" y="512"/>
                    <a:pt x="24444" y="405"/>
                    <a:pt x="22336" y="346"/>
                  </a:cubicBezTo>
                  <a:cubicBezTo>
                    <a:pt x="20198" y="277"/>
                    <a:pt x="18051" y="244"/>
                    <a:pt x="15904" y="2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81"/>
            <p:cNvSpPr/>
            <p:nvPr/>
          </p:nvSpPr>
          <p:spPr>
            <a:xfrm>
              <a:off x="-2962650" y="-2802500"/>
              <a:ext cx="45725" cy="54150"/>
            </a:xfrm>
            <a:custGeom>
              <a:rect b="b" l="l" r="r" t="t"/>
              <a:pathLst>
                <a:path extrusionOk="0" h="2166" w="1829">
                  <a:moveTo>
                    <a:pt x="1447" y="0"/>
                  </a:moveTo>
                  <a:cubicBezTo>
                    <a:pt x="1354" y="0"/>
                    <a:pt x="1257" y="42"/>
                    <a:pt x="1182" y="140"/>
                  </a:cubicBezTo>
                  <a:cubicBezTo>
                    <a:pt x="848" y="604"/>
                    <a:pt x="467" y="1068"/>
                    <a:pt x="182" y="1556"/>
                  </a:cubicBezTo>
                  <a:cubicBezTo>
                    <a:pt x="0" y="1878"/>
                    <a:pt x="270" y="2165"/>
                    <a:pt x="548" y="2165"/>
                  </a:cubicBezTo>
                  <a:cubicBezTo>
                    <a:pt x="671" y="2165"/>
                    <a:pt x="796" y="2109"/>
                    <a:pt x="884" y="1973"/>
                  </a:cubicBezTo>
                  <a:cubicBezTo>
                    <a:pt x="1194" y="1497"/>
                    <a:pt x="1456" y="961"/>
                    <a:pt x="1706" y="461"/>
                  </a:cubicBezTo>
                  <a:cubicBezTo>
                    <a:pt x="1828" y="200"/>
                    <a:pt x="1648" y="0"/>
                    <a:pt x="14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81"/>
            <p:cNvSpPr/>
            <p:nvPr/>
          </p:nvSpPr>
          <p:spPr>
            <a:xfrm>
              <a:off x="-3005750" y="-2718375"/>
              <a:ext cx="38250" cy="58100"/>
            </a:xfrm>
            <a:custGeom>
              <a:rect b="b" l="l" r="r" t="t"/>
              <a:pathLst>
                <a:path extrusionOk="0" h="2324" w="1530">
                  <a:moveTo>
                    <a:pt x="1249" y="1"/>
                  </a:moveTo>
                  <a:cubicBezTo>
                    <a:pt x="1224" y="1"/>
                    <a:pt x="1197" y="5"/>
                    <a:pt x="1168" y="13"/>
                  </a:cubicBezTo>
                  <a:cubicBezTo>
                    <a:pt x="929" y="73"/>
                    <a:pt x="751" y="132"/>
                    <a:pt x="572" y="311"/>
                  </a:cubicBezTo>
                  <a:cubicBezTo>
                    <a:pt x="417" y="442"/>
                    <a:pt x="298" y="632"/>
                    <a:pt x="215" y="811"/>
                  </a:cubicBezTo>
                  <a:cubicBezTo>
                    <a:pt x="1" y="1239"/>
                    <a:pt x="1" y="1716"/>
                    <a:pt x="239" y="2132"/>
                  </a:cubicBezTo>
                  <a:cubicBezTo>
                    <a:pt x="316" y="2267"/>
                    <a:pt x="433" y="2323"/>
                    <a:pt x="549" y="2323"/>
                  </a:cubicBezTo>
                  <a:cubicBezTo>
                    <a:pt x="772" y="2323"/>
                    <a:pt x="992" y="2117"/>
                    <a:pt x="929" y="1859"/>
                  </a:cubicBezTo>
                  <a:cubicBezTo>
                    <a:pt x="882" y="1597"/>
                    <a:pt x="870" y="1323"/>
                    <a:pt x="965" y="1085"/>
                  </a:cubicBezTo>
                  <a:cubicBezTo>
                    <a:pt x="1025" y="882"/>
                    <a:pt x="1203" y="585"/>
                    <a:pt x="1358" y="454"/>
                  </a:cubicBezTo>
                  <a:cubicBezTo>
                    <a:pt x="1529" y="304"/>
                    <a:pt x="1470" y="1"/>
                    <a:pt x="124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81"/>
            <p:cNvSpPr/>
            <p:nvPr/>
          </p:nvSpPr>
          <p:spPr>
            <a:xfrm>
              <a:off x="-3022125" y="-2627675"/>
              <a:ext cx="35725" cy="56900"/>
            </a:xfrm>
            <a:custGeom>
              <a:rect b="b" l="l" r="r" t="t"/>
              <a:pathLst>
                <a:path extrusionOk="0" h="2276" w="1429">
                  <a:moveTo>
                    <a:pt x="478" y="0"/>
                  </a:moveTo>
                  <a:cubicBezTo>
                    <a:pt x="374" y="0"/>
                    <a:pt x="269" y="56"/>
                    <a:pt x="227" y="171"/>
                  </a:cubicBezTo>
                  <a:cubicBezTo>
                    <a:pt x="1" y="886"/>
                    <a:pt x="156" y="1648"/>
                    <a:pt x="691" y="2171"/>
                  </a:cubicBezTo>
                  <a:cubicBezTo>
                    <a:pt x="764" y="2244"/>
                    <a:pt x="852" y="2276"/>
                    <a:pt x="938" y="2276"/>
                  </a:cubicBezTo>
                  <a:cubicBezTo>
                    <a:pt x="1190" y="2276"/>
                    <a:pt x="1428" y="2012"/>
                    <a:pt x="1251" y="1755"/>
                  </a:cubicBezTo>
                  <a:cubicBezTo>
                    <a:pt x="941" y="1302"/>
                    <a:pt x="739" y="802"/>
                    <a:pt x="739" y="255"/>
                  </a:cubicBezTo>
                  <a:cubicBezTo>
                    <a:pt x="739" y="88"/>
                    <a:pt x="609" y="0"/>
                    <a:pt x="4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81"/>
            <p:cNvSpPr/>
            <p:nvPr/>
          </p:nvSpPr>
          <p:spPr>
            <a:xfrm>
              <a:off x="-2995925" y="-2545525"/>
              <a:ext cx="44875" cy="52375"/>
            </a:xfrm>
            <a:custGeom>
              <a:rect b="b" l="l" r="r" t="t"/>
              <a:pathLst>
                <a:path extrusionOk="0" h="2095" w="1795">
                  <a:moveTo>
                    <a:pt x="401" y="0"/>
                  </a:moveTo>
                  <a:cubicBezTo>
                    <a:pt x="209" y="0"/>
                    <a:pt x="1" y="172"/>
                    <a:pt x="72" y="386"/>
                  </a:cubicBezTo>
                  <a:cubicBezTo>
                    <a:pt x="251" y="993"/>
                    <a:pt x="584" y="1707"/>
                    <a:pt x="1156" y="2041"/>
                  </a:cubicBezTo>
                  <a:cubicBezTo>
                    <a:pt x="1214" y="2078"/>
                    <a:pt x="1275" y="2094"/>
                    <a:pt x="1334" y="2094"/>
                  </a:cubicBezTo>
                  <a:cubicBezTo>
                    <a:pt x="1580" y="2094"/>
                    <a:pt x="1795" y="1816"/>
                    <a:pt x="1632" y="1576"/>
                  </a:cubicBezTo>
                  <a:cubicBezTo>
                    <a:pt x="1489" y="1338"/>
                    <a:pt x="1263" y="1136"/>
                    <a:pt x="1096" y="898"/>
                  </a:cubicBezTo>
                  <a:cubicBezTo>
                    <a:pt x="917" y="660"/>
                    <a:pt x="775" y="421"/>
                    <a:pt x="644" y="148"/>
                  </a:cubicBezTo>
                  <a:cubicBezTo>
                    <a:pt x="592" y="44"/>
                    <a:pt x="498" y="0"/>
                    <a:pt x="40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81"/>
            <p:cNvSpPr/>
            <p:nvPr/>
          </p:nvSpPr>
          <p:spPr>
            <a:xfrm>
              <a:off x="-2919125" y="-2469100"/>
              <a:ext cx="46075" cy="37175"/>
            </a:xfrm>
            <a:custGeom>
              <a:rect b="b" l="l" r="r" t="t"/>
              <a:pathLst>
                <a:path extrusionOk="0" h="1487" w="1843">
                  <a:moveTo>
                    <a:pt x="289" y="0"/>
                  </a:moveTo>
                  <a:cubicBezTo>
                    <a:pt x="177" y="0"/>
                    <a:pt x="74" y="59"/>
                    <a:pt x="48" y="198"/>
                  </a:cubicBezTo>
                  <a:cubicBezTo>
                    <a:pt x="0" y="543"/>
                    <a:pt x="203" y="793"/>
                    <a:pt x="536" y="936"/>
                  </a:cubicBezTo>
                  <a:cubicBezTo>
                    <a:pt x="608" y="960"/>
                    <a:pt x="679" y="972"/>
                    <a:pt x="751" y="996"/>
                  </a:cubicBezTo>
                  <a:cubicBezTo>
                    <a:pt x="727" y="1079"/>
                    <a:pt x="739" y="1186"/>
                    <a:pt x="786" y="1270"/>
                  </a:cubicBezTo>
                  <a:cubicBezTo>
                    <a:pt x="886" y="1422"/>
                    <a:pt x="1023" y="1486"/>
                    <a:pt x="1164" y="1486"/>
                  </a:cubicBezTo>
                  <a:cubicBezTo>
                    <a:pt x="1495" y="1486"/>
                    <a:pt x="1843" y="1134"/>
                    <a:pt x="1751" y="758"/>
                  </a:cubicBezTo>
                  <a:cubicBezTo>
                    <a:pt x="1679" y="484"/>
                    <a:pt x="1417" y="317"/>
                    <a:pt x="1167" y="281"/>
                  </a:cubicBezTo>
                  <a:cubicBezTo>
                    <a:pt x="1124" y="273"/>
                    <a:pt x="1081" y="271"/>
                    <a:pt x="1038" y="271"/>
                  </a:cubicBezTo>
                  <a:cubicBezTo>
                    <a:pt x="953" y="271"/>
                    <a:pt x="866" y="281"/>
                    <a:pt x="762" y="281"/>
                  </a:cubicBezTo>
                  <a:cubicBezTo>
                    <a:pt x="739" y="281"/>
                    <a:pt x="679" y="258"/>
                    <a:pt x="643" y="258"/>
                  </a:cubicBezTo>
                  <a:lnTo>
                    <a:pt x="620" y="258"/>
                  </a:lnTo>
                  <a:cubicBezTo>
                    <a:pt x="599" y="102"/>
                    <a:pt x="437" y="0"/>
                    <a:pt x="28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81"/>
            <p:cNvSpPr/>
            <p:nvPr/>
          </p:nvSpPr>
          <p:spPr>
            <a:xfrm>
              <a:off x="-2830425" y="-2445400"/>
              <a:ext cx="84550" cy="19650"/>
            </a:xfrm>
            <a:custGeom>
              <a:rect b="b" l="l" r="r" t="t"/>
              <a:pathLst>
                <a:path extrusionOk="0" h="786" w="3382">
                  <a:moveTo>
                    <a:pt x="2870" y="0"/>
                  </a:moveTo>
                  <a:cubicBezTo>
                    <a:pt x="2013" y="0"/>
                    <a:pt x="1108" y="107"/>
                    <a:pt x="239" y="203"/>
                  </a:cubicBezTo>
                  <a:cubicBezTo>
                    <a:pt x="0" y="238"/>
                    <a:pt x="0" y="548"/>
                    <a:pt x="239" y="584"/>
                  </a:cubicBezTo>
                  <a:cubicBezTo>
                    <a:pt x="1108" y="679"/>
                    <a:pt x="2013" y="786"/>
                    <a:pt x="2870" y="786"/>
                  </a:cubicBezTo>
                  <a:cubicBezTo>
                    <a:pt x="3370" y="786"/>
                    <a:pt x="3382" y="0"/>
                    <a:pt x="287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81"/>
            <p:cNvSpPr/>
            <p:nvPr/>
          </p:nvSpPr>
          <p:spPr>
            <a:xfrm>
              <a:off x="-2697775" y="-2437775"/>
              <a:ext cx="73175" cy="27450"/>
            </a:xfrm>
            <a:custGeom>
              <a:rect b="b" l="l" r="r" t="t"/>
              <a:pathLst>
                <a:path extrusionOk="0" h="1098" w="2927">
                  <a:moveTo>
                    <a:pt x="459" y="0"/>
                  </a:moveTo>
                  <a:cubicBezTo>
                    <a:pt x="131" y="0"/>
                    <a:pt x="1" y="475"/>
                    <a:pt x="350" y="588"/>
                  </a:cubicBezTo>
                  <a:cubicBezTo>
                    <a:pt x="981" y="767"/>
                    <a:pt x="1612" y="993"/>
                    <a:pt x="2255" y="1088"/>
                  </a:cubicBezTo>
                  <a:cubicBezTo>
                    <a:pt x="2286" y="1094"/>
                    <a:pt x="2316" y="1097"/>
                    <a:pt x="2345" y="1097"/>
                  </a:cubicBezTo>
                  <a:cubicBezTo>
                    <a:pt x="2768" y="1097"/>
                    <a:pt x="2926" y="484"/>
                    <a:pt x="2469" y="362"/>
                  </a:cubicBezTo>
                  <a:cubicBezTo>
                    <a:pt x="1838" y="183"/>
                    <a:pt x="1160" y="112"/>
                    <a:pt x="517" y="5"/>
                  </a:cubicBezTo>
                  <a:cubicBezTo>
                    <a:pt x="497" y="2"/>
                    <a:pt x="478" y="0"/>
                    <a:pt x="45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81"/>
            <p:cNvSpPr/>
            <p:nvPr/>
          </p:nvSpPr>
          <p:spPr>
            <a:xfrm>
              <a:off x="-2581375" y="-2394500"/>
              <a:ext cx="47700" cy="69325"/>
            </a:xfrm>
            <a:custGeom>
              <a:rect b="b" l="l" r="r" t="t"/>
              <a:pathLst>
                <a:path extrusionOk="0" h="2773" w="1908">
                  <a:moveTo>
                    <a:pt x="345" y="0"/>
                  </a:moveTo>
                  <a:cubicBezTo>
                    <a:pt x="169" y="0"/>
                    <a:pt x="1" y="191"/>
                    <a:pt x="99" y="405"/>
                  </a:cubicBezTo>
                  <a:cubicBezTo>
                    <a:pt x="445" y="1143"/>
                    <a:pt x="766" y="1917"/>
                    <a:pt x="1218" y="2608"/>
                  </a:cubicBezTo>
                  <a:cubicBezTo>
                    <a:pt x="1294" y="2724"/>
                    <a:pt x="1395" y="2773"/>
                    <a:pt x="1493" y="2773"/>
                  </a:cubicBezTo>
                  <a:cubicBezTo>
                    <a:pt x="1707" y="2773"/>
                    <a:pt x="1908" y="2543"/>
                    <a:pt x="1802" y="2274"/>
                  </a:cubicBezTo>
                  <a:cubicBezTo>
                    <a:pt x="1468" y="1536"/>
                    <a:pt x="992" y="834"/>
                    <a:pt x="564" y="131"/>
                  </a:cubicBezTo>
                  <a:cubicBezTo>
                    <a:pt x="505" y="39"/>
                    <a:pt x="424" y="0"/>
                    <a:pt x="345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81"/>
            <p:cNvSpPr/>
            <p:nvPr/>
          </p:nvSpPr>
          <p:spPr>
            <a:xfrm>
              <a:off x="-2507775" y="-2275175"/>
              <a:ext cx="42500" cy="52200"/>
            </a:xfrm>
            <a:custGeom>
              <a:rect b="b" l="l" r="r" t="t"/>
              <a:pathLst>
                <a:path extrusionOk="0" h="2088" w="1700">
                  <a:moveTo>
                    <a:pt x="556" y="0"/>
                  </a:moveTo>
                  <a:cubicBezTo>
                    <a:pt x="426" y="0"/>
                    <a:pt x="289" y="72"/>
                    <a:pt x="239" y="216"/>
                  </a:cubicBezTo>
                  <a:cubicBezTo>
                    <a:pt x="1" y="930"/>
                    <a:pt x="406" y="1871"/>
                    <a:pt x="1144" y="2073"/>
                  </a:cubicBezTo>
                  <a:cubicBezTo>
                    <a:pt x="1180" y="2083"/>
                    <a:pt x="1214" y="2087"/>
                    <a:pt x="1247" y="2087"/>
                  </a:cubicBezTo>
                  <a:cubicBezTo>
                    <a:pt x="1577" y="2087"/>
                    <a:pt x="1700" y="1624"/>
                    <a:pt x="1418" y="1418"/>
                  </a:cubicBezTo>
                  <a:cubicBezTo>
                    <a:pt x="1025" y="1133"/>
                    <a:pt x="787" y="799"/>
                    <a:pt x="834" y="287"/>
                  </a:cubicBezTo>
                  <a:cubicBezTo>
                    <a:pt x="847" y="96"/>
                    <a:pt x="706" y="0"/>
                    <a:pt x="55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81"/>
            <p:cNvSpPr/>
            <p:nvPr/>
          </p:nvSpPr>
          <p:spPr>
            <a:xfrm>
              <a:off x="-2440400" y="-2202825"/>
              <a:ext cx="84475" cy="23550"/>
            </a:xfrm>
            <a:custGeom>
              <a:rect b="b" l="l" r="r" t="t"/>
              <a:pathLst>
                <a:path extrusionOk="0" h="942" w="3379">
                  <a:moveTo>
                    <a:pt x="439" y="1"/>
                  </a:moveTo>
                  <a:cubicBezTo>
                    <a:pt x="90" y="1"/>
                    <a:pt x="0" y="585"/>
                    <a:pt x="354" y="644"/>
                  </a:cubicBezTo>
                  <a:cubicBezTo>
                    <a:pt x="1175" y="763"/>
                    <a:pt x="2009" y="918"/>
                    <a:pt x="2842" y="941"/>
                  </a:cubicBezTo>
                  <a:cubicBezTo>
                    <a:pt x="3259" y="941"/>
                    <a:pt x="3378" y="263"/>
                    <a:pt x="2949" y="191"/>
                  </a:cubicBezTo>
                  <a:cubicBezTo>
                    <a:pt x="2128" y="48"/>
                    <a:pt x="1283" y="25"/>
                    <a:pt x="449" y="1"/>
                  </a:cubicBezTo>
                  <a:cubicBezTo>
                    <a:pt x="446" y="1"/>
                    <a:pt x="442" y="1"/>
                    <a:pt x="43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81"/>
            <p:cNvSpPr/>
            <p:nvPr/>
          </p:nvSpPr>
          <p:spPr>
            <a:xfrm>
              <a:off x="-2318350" y="-2213025"/>
              <a:ext cx="79300" cy="31150"/>
            </a:xfrm>
            <a:custGeom>
              <a:rect b="b" l="l" r="r" t="t"/>
              <a:pathLst>
                <a:path extrusionOk="0" h="1246" w="3172">
                  <a:moveTo>
                    <a:pt x="2530" y="1"/>
                  </a:moveTo>
                  <a:cubicBezTo>
                    <a:pt x="2493" y="1"/>
                    <a:pt x="2454" y="5"/>
                    <a:pt x="2413" y="16"/>
                  </a:cubicBezTo>
                  <a:cubicBezTo>
                    <a:pt x="1699" y="218"/>
                    <a:pt x="1008" y="480"/>
                    <a:pt x="306" y="718"/>
                  </a:cubicBezTo>
                  <a:cubicBezTo>
                    <a:pt x="0" y="831"/>
                    <a:pt x="103" y="1246"/>
                    <a:pt x="411" y="1246"/>
                  </a:cubicBezTo>
                  <a:cubicBezTo>
                    <a:pt x="427" y="1246"/>
                    <a:pt x="443" y="1245"/>
                    <a:pt x="461" y="1242"/>
                  </a:cubicBezTo>
                  <a:cubicBezTo>
                    <a:pt x="1187" y="1135"/>
                    <a:pt x="1937" y="1064"/>
                    <a:pt x="2663" y="897"/>
                  </a:cubicBezTo>
                  <a:cubicBezTo>
                    <a:pt x="3171" y="786"/>
                    <a:pt x="3003" y="1"/>
                    <a:pt x="253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81"/>
          <p:cNvSpPr/>
          <p:nvPr/>
        </p:nvSpPr>
        <p:spPr>
          <a:xfrm rot="-2700000">
            <a:off x="-107512" y="3142229"/>
            <a:ext cx="1655031" cy="2652539"/>
          </a:xfrm>
          <a:custGeom>
            <a:rect b="b" l="l" r="r" t="t"/>
            <a:pathLst>
              <a:path extrusionOk="0" h="31793" w="19837">
                <a:moveTo>
                  <a:pt x="10747" y="4876"/>
                </a:moveTo>
                <a:cubicBezTo>
                  <a:pt x="10764" y="4876"/>
                  <a:pt x="10783" y="4885"/>
                  <a:pt x="10800" y="4901"/>
                </a:cubicBezTo>
                <a:cubicBezTo>
                  <a:pt x="11014" y="5020"/>
                  <a:pt x="11205" y="5401"/>
                  <a:pt x="11193" y="5699"/>
                </a:cubicBezTo>
                <a:cubicBezTo>
                  <a:pt x="11145" y="6663"/>
                  <a:pt x="11205" y="7675"/>
                  <a:pt x="11264" y="8675"/>
                </a:cubicBezTo>
                <a:cubicBezTo>
                  <a:pt x="11276" y="8830"/>
                  <a:pt x="11312" y="8961"/>
                  <a:pt x="11264" y="9128"/>
                </a:cubicBezTo>
                <a:cubicBezTo>
                  <a:pt x="11121" y="8723"/>
                  <a:pt x="11086" y="8330"/>
                  <a:pt x="11002" y="7961"/>
                </a:cubicBezTo>
                <a:lnTo>
                  <a:pt x="10550" y="6092"/>
                </a:lnTo>
                <a:cubicBezTo>
                  <a:pt x="10431" y="5592"/>
                  <a:pt x="10598" y="5270"/>
                  <a:pt x="10705" y="4913"/>
                </a:cubicBezTo>
                <a:cubicBezTo>
                  <a:pt x="10711" y="4887"/>
                  <a:pt x="10728" y="4876"/>
                  <a:pt x="10747" y="4876"/>
                </a:cubicBezTo>
                <a:close/>
                <a:moveTo>
                  <a:pt x="12884" y="10199"/>
                </a:moveTo>
                <a:cubicBezTo>
                  <a:pt x="13634" y="11664"/>
                  <a:pt x="15050" y="21094"/>
                  <a:pt x="14967" y="24034"/>
                </a:cubicBezTo>
                <a:cubicBezTo>
                  <a:pt x="13776" y="19439"/>
                  <a:pt x="13229" y="14843"/>
                  <a:pt x="12884" y="10199"/>
                </a:cubicBezTo>
                <a:close/>
                <a:moveTo>
                  <a:pt x="10943" y="18117"/>
                </a:moveTo>
                <a:cubicBezTo>
                  <a:pt x="11479" y="21486"/>
                  <a:pt x="11991" y="24856"/>
                  <a:pt x="12157" y="28190"/>
                </a:cubicBezTo>
                <a:cubicBezTo>
                  <a:pt x="11455" y="24796"/>
                  <a:pt x="11181" y="21463"/>
                  <a:pt x="10943" y="18117"/>
                </a:cubicBezTo>
                <a:close/>
                <a:moveTo>
                  <a:pt x="7154" y="0"/>
                </a:moveTo>
                <a:cubicBezTo>
                  <a:pt x="6831" y="0"/>
                  <a:pt x="6570" y="233"/>
                  <a:pt x="6418" y="686"/>
                </a:cubicBezTo>
                <a:cubicBezTo>
                  <a:pt x="6311" y="996"/>
                  <a:pt x="6264" y="1341"/>
                  <a:pt x="6252" y="1698"/>
                </a:cubicBezTo>
                <a:cubicBezTo>
                  <a:pt x="6216" y="2234"/>
                  <a:pt x="6240" y="2794"/>
                  <a:pt x="6252" y="3365"/>
                </a:cubicBezTo>
                <a:cubicBezTo>
                  <a:pt x="6252" y="3472"/>
                  <a:pt x="6264" y="3591"/>
                  <a:pt x="6204" y="3675"/>
                </a:cubicBezTo>
                <a:cubicBezTo>
                  <a:pt x="5978" y="3270"/>
                  <a:pt x="5787" y="2901"/>
                  <a:pt x="5537" y="2591"/>
                </a:cubicBezTo>
                <a:cubicBezTo>
                  <a:pt x="5242" y="2240"/>
                  <a:pt x="4949" y="2069"/>
                  <a:pt x="4696" y="2069"/>
                </a:cubicBezTo>
                <a:cubicBezTo>
                  <a:pt x="4358" y="2069"/>
                  <a:pt x="4092" y="2374"/>
                  <a:pt x="3990" y="2960"/>
                </a:cubicBezTo>
                <a:cubicBezTo>
                  <a:pt x="3918" y="3353"/>
                  <a:pt x="3918" y="3770"/>
                  <a:pt x="3918" y="4187"/>
                </a:cubicBezTo>
                <a:cubicBezTo>
                  <a:pt x="3918" y="5330"/>
                  <a:pt x="3978" y="6485"/>
                  <a:pt x="4037" y="7651"/>
                </a:cubicBezTo>
                <a:cubicBezTo>
                  <a:pt x="4049" y="7770"/>
                  <a:pt x="4049" y="7890"/>
                  <a:pt x="4049" y="8068"/>
                </a:cubicBezTo>
                <a:cubicBezTo>
                  <a:pt x="3870" y="7818"/>
                  <a:pt x="3751" y="7604"/>
                  <a:pt x="3597" y="7437"/>
                </a:cubicBezTo>
                <a:cubicBezTo>
                  <a:pt x="3377" y="7194"/>
                  <a:pt x="3154" y="7072"/>
                  <a:pt x="2952" y="7072"/>
                </a:cubicBezTo>
                <a:cubicBezTo>
                  <a:pt x="2738" y="7072"/>
                  <a:pt x="2547" y="7209"/>
                  <a:pt x="2406" y="7485"/>
                </a:cubicBezTo>
                <a:cubicBezTo>
                  <a:pt x="2287" y="7711"/>
                  <a:pt x="2227" y="7997"/>
                  <a:pt x="2192" y="8271"/>
                </a:cubicBezTo>
                <a:cubicBezTo>
                  <a:pt x="2096" y="8854"/>
                  <a:pt x="2073" y="9449"/>
                  <a:pt x="2049" y="10056"/>
                </a:cubicBezTo>
                <a:lnTo>
                  <a:pt x="2049" y="11342"/>
                </a:lnTo>
                <a:cubicBezTo>
                  <a:pt x="1954" y="11342"/>
                  <a:pt x="1906" y="11223"/>
                  <a:pt x="1906" y="11104"/>
                </a:cubicBezTo>
                <a:cubicBezTo>
                  <a:pt x="1647" y="10804"/>
                  <a:pt x="1389" y="10655"/>
                  <a:pt x="1153" y="10655"/>
                </a:cubicBezTo>
                <a:cubicBezTo>
                  <a:pt x="922" y="10655"/>
                  <a:pt x="714" y="10798"/>
                  <a:pt x="549" y="11080"/>
                </a:cubicBezTo>
                <a:cubicBezTo>
                  <a:pt x="465" y="11271"/>
                  <a:pt x="382" y="11485"/>
                  <a:pt x="322" y="11700"/>
                </a:cubicBezTo>
                <a:cubicBezTo>
                  <a:pt x="25" y="12700"/>
                  <a:pt x="1" y="13831"/>
                  <a:pt x="49" y="14986"/>
                </a:cubicBezTo>
                <a:cubicBezTo>
                  <a:pt x="191" y="19129"/>
                  <a:pt x="739" y="23320"/>
                  <a:pt x="1203" y="27499"/>
                </a:cubicBezTo>
                <a:cubicBezTo>
                  <a:pt x="1239" y="27725"/>
                  <a:pt x="1311" y="27940"/>
                  <a:pt x="1382" y="28142"/>
                </a:cubicBezTo>
                <a:cubicBezTo>
                  <a:pt x="1485" y="28399"/>
                  <a:pt x="1668" y="28559"/>
                  <a:pt x="1847" y="28559"/>
                </a:cubicBezTo>
                <a:cubicBezTo>
                  <a:pt x="1874" y="28559"/>
                  <a:pt x="1902" y="28555"/>
                  <a:pt x="1930" y="28547"/>
                </a:cubicBezTo>
                <a:cubicBezTo>
                  <a:pt x="2204" y="28475"/>
                  <a:pt x="2346" y="28118"/>
                  <a:pt x="2251" y="27666"/>
                </a:cubicBezTo>
                <a:cubicBezTo>
                  <a:pt x="1989" y="26475"/>
                  <a:pt x="1906" y="25296"/>
                  <a:pt x="1775" y="24106"/>
                </a:cubicBezTo>
                <a:cubicBezTo>
                  <a:pt x="1442" y="21129"/>
                  <a:pt x="1203" y="18153"/>
                  <a:pt x="1132" y="15224"/>
                </a:cubicBezTo>
                <a:cubicBezTo>
                  <a:pt x="1096" y="14462"/>
                  <a:pt x="1096" y="13712"/>
                  <a:pt x="1251" y="13021"/>
                </a:cubicBezTo>
                <a:cubicBezTo>
                  <a:pt x="1275" y="12902"/>
                  <a:pt x="1299" y="12759"/>
                  <a:pt x="1382" y="12664"/>
                </a:cubicBezTo>
                <a:cubicBezTo>
                  <a:pt x="1418" y="12735"/>
                  <a:pt x="1430" y="12771"/>
                  <a:pt x="1442" y="12819"/>
                </a:cubicBezTo>
                <a:cubicBezTo>
                  <a:pt x="1751" y="13771"/>
                  <a:pt x="1977" y="14736"/>
                  <a:pt x="2204" y="15700"/>
                </a:cubicBezTo>
                <a:cubicBezTo>
                  <a:pt x="2311" y="16164"/>
                  <a:pt x="2406" y="16641"/>
                  <a:pt x="2454" y="17117"/>
                </a:cubicBezTo>
                <a:cubicBezTo>
                  <a:pt x="2620" y="18950"/>
                  <a:pt x="2847" y="20796"/>
                  <a:pt x="3049" y="22641"/>
                </a:cubicBezTo>
                <a:cubicBezTo>
                  <a:pt x="3275" y="24665"/>
                  <a:pt x="3632" y="26666"/>
                  <a:pt x="3930" y="28690"/>
                </a:cubicBezTo>
                <a:cubicBezTo>
                  <a:pt x="3942" y="28845"/>
                  <a:pt x="3990" y="28975"/>
                  <a:pt x="4049" y="29106"/>
                </a:cubicBezTo>
                <a:cubicBezTo>
                  <a:pt x="4156" y="29328"/>
                  <a:pt x="4317" y="29452"/>
                  <a:pt x="4460" y="29452"/>
                </a:cubicBezTo>
                <a:cubicBezTo>
                  <a:pt x="4539" y="29452"/>
                  <a:pt x="4613" y="29414"/>
                  <a:pt x="4668" y="29333"/>
                </a:cubicBezTo>
                <a:cubicBezTo>
                  <a:pt x="4752" y="29214"/>
                  <a:pt x="4823" y="29083"/>
                  <a:pt x="4823" y="28892"/>
                </a:cubicBezTo>
                <a:lnTo>
                  <a:pt x="4823" y="28356"/>
                </a:lnTo>
                <a:cubicBezTo>
                  <a:pt x="4763" y="24987"/>
                  <a:pt x="4311" y="21570"/>
                  <a:pt x="3751" y="18141"/>
                </a:cubicBezTo>
                <a:cubicBezTo>
                  <a:pt x="3525" y="16724"/>
                  <a:pt x="3228" y="15319"/>
                  <a:pt x="3239" y="13914"/>
                </a:cubicBezTo>
                <a:cubicBezTo>
                  <a:pt x="3239" y="13450"/>
                  <a:pt x="3216" y="12962"/>
                  <a:pt x="3204" y="12485"/>
                </a:cubicBezTo>
                <a:cubicBezTo>
                  <a:pt x="3168" y="11485"/>
                  <a:pt x="3156" y="10473"/>
                  <a:pt x="3263" y="9509"/>
                </a:cubicBezTo>
                <a:cubicBezTo>
                  <a:pt x="3275" y="9425"/>
                  <a:pt x="3239" y="9271"/>
                  <a:pt x="3347" y="9259"/>
                </a:cubicBezTo>
                <a:cubicBezTo>
                  <a:pt x="3478" y="9580"/>
                  <a:pt x="3585" y="9914"/>
                  <a:pt x="3692" y="10259"/>
                </a:cubicBezTo>
                <a:cubicBezTo>
                  <a:pt x="3954" y="11176"/>
                  <a:pt x="4156" y="12128"/>
                  <a:pt x="4371" y="13069"/>
                </a:cubicBezTo>
                <a:cubicBezTo>
                  <a:pt x="4454" y="13402"/>
                  <a:pt x="4525" y="13747"/>
                  <a:pt x="4549" y="14093"/>
                </a:cubicBezTo>
                <a:cubicBezTo>
                  <a:pt x="5085" y="19343"/>
                  <a:pt x="5656" y="24606"/>
                  <a:pt x="6442" y="29868"/>
                </a:cubicBezTo>
                <a:cubicBezTo>
                  <a:pt x="6478" y="30047"/>
                  <a:pt x="6502" y="30226"/>
                  <a:pt x="6549" y="30392"/>
                </a:cubicBezTo>
                <a:cubicBezTo>
                  <a:pt x="6633" y="30714"/>
                  <a:pt x="6871" y="31000"/>
                  <a:pt x="7073" y="31047"/>
                </a:cubicBezTo>
                <a:cubicBezTo>
                  <a:pt x="7096" y="31053"/>
                  <a:pt x="7119" y="31055"/>
                  <a:pt x="7141" y="31055"/>
                </a:cubicBezTo>
                <a:cubicBezTo>
                  <a:pt x="7317" y="31055"/>
                  <a:pt x="7473" y="30893"/>
                  <a:pt x="7526" y="30619"/>
                </a:cubicBezTo>
                <a:cubicBezTo>
                  <a:pt x="7561" y="30440"/>
                  <a:pt x="7573" y="30238"/>
                  <a:pt x="7585" y="30047"/>
                </a:cubicBezTo>
                <a:cubicBezTo>
                  <a:pt x="7633" y="29142"/>
                  <a:pt x="7609" y="28190"/>
                  <a:pt x="7526" y="27237"/>
                </a:cubicBezTo>
                <a:cubicBezTo>
                  <a:pt x="7204" y="22784"/>
                  <a:pt x="6609" y="18331"/>
                  <a:pt x="5728" y="13855"/>
                </a:cubicBezTo>
                <a:cubicBezTo>
                  <a:pt x="5645" y="13366"/>
                  <a:pt x="5490" y="12890"/>
                  <a:pt x="5466" y="12402"/>
                </a:cubicBezTo>
                <a:cubicBezTo>
                  <a:pt x="5311" y="9985"/>
                  <a:pt x="5240" y="7592"/>
                  <a:pt x="5228" y="5223"/>
                </a:cubicBezTo>
                <a:cubicBezTo>
                  <a:pt x="5228" y="5139"/>
                  <a:pt x="5192" y="5032"/>
                  <a:pt x="5264" y="4984"/>
                </a:cubicBezTo>
                <a:cubicBezTo>
                  <a:pt x="5406" y="5294"/>
                  <a:pt x="5502" y="5615"/>
                  <a:pt x="5609" y="5937"/>
                </a:cubicBezTo>
                <a:cubicBezTo>
                  <a:pt x="5978" y="7128"/>
                  <a:pt x="6252" y="8342"/>
                  <a:pt x="6537" y="9556"/>
                </a:cubicBezTo>
                <a:cubicBezTo>
                  <a:pt x="6668" y="10152"/>
                  <a:pt x="6835" y="10747"/>
                  <a:pt x="6895" y="11354"/>
                </a:cubicBezTo>
                <a:cubicBezTo>
                  <a:pt x="7145" y="14069"/>
                  <a:pt x="7442" y="16784"/>
                  <a:pt x="7752" y="19498"/>
                </a:cubicBezTo>
                <a:cubicBezTo>
                  <a:pt x="8145" y="22891"/>
                  <a:pt x="8526" y="26297"/>
                  <a:pt x="9062" y="29702"/>
                </a:cubicBezTo>
                <a:cubicBezTo>
                  <a:pt x="9133" y="30178"/>
                  <a:pt x="9216" y="30654"/>
                  <a:pt x="9371" y="31119"/>
                </a:cubicBezTo>
                <a:cubicBezTo>
                  <a:pt x="9516" y="31531"/>
                  <a:pt x="9785" y="31792"/>
                  <a:pt x="10025" y="31792"/>
                </a:cubicBezTo>
                <a:cubicBezTo>
                  <a:pt x="10062" y="31792"/>
                  <a:pt x="10098" y="31786"/>
                  <a:pt x="10133" y="31773"/>
                </a:cubicBezTo>
                <a:cubicBezTo>
                  <a:pt x="10312" y="31714"/>
                  <a:pt x="10419" y="31523"/>
                  <a:pt x="10467" y="31273"/>
                </a:cubicBezTo>
                <a:cubicBezTo>
                  <a:pt x="10538" y="30928"/>
                  <a:pt x="10550" y="30559"/>
                  <a:pt x="10562" y="30178"/>
                </a:cubicBezTo>
                <a:cubicBezTo>
                  <a:pt x="10621" y="28678"/>
                  <a:pt x="10586" y="27142"/>
                  <a:pt x="10443" y="25594"/>
                </a:cubicBezTo>
                <a:cubicBezTo>
                  <a:pt x="10240" y="23201"/>
                  <a:pt x="9895" y="20808"/>
                  <a:pt x="9550" y="18391"/>
                </a:cubicBezTo>
                <a:cubicBezTo>
                  <a:pt x="9133" y="15533"/>
                  <a:pt x="8657" y="12664"/>
                  <a:pt x="8050" y="9806"/>
                </a:cubicBezTo>
                <a:cubicBezTo>
                  <a:pt x="7990" y="9497"/>
                  <a:pt x="7883" y="9187"/>
                  <a:pt x="7871" y="8866"/>
                </a:cubicBezTo>
                <a:cubicBezTo>
                  <a:pt x="7764" y="7068"/>
                  <a:pt x="7680" y="5282"/>
                  <a:pt x="7692" y="3508"/>
                </a:cubicBezTo>
                <a:cubicBezTo>
                  <a:pt x="7692" y="3389"/>
                  <a:pt x="7669" y="3246"/>
                  <a:pt x="7740" y="3139"/>
                </a:cubicBezTo>
                <a:cubicBezTo>
                  <a:pt x="7800" y="3270"/>
                  <a:pt x="7871" y="3389"/>
                  <a:pt x="7919" y="3532"/>
                </a:cubicBezTo>
                <a:cubicBezTo>
                  <a:pt x="8240" y="4401"/>
                  <a:pt x="8514" y="5294"/>
                  <a:pt x="8764" y="6211"/>
                </a:cubicBezTo>
                <a:cubicBezTo>
                  <a:pt x="9014" y="7056"/>
                  <a:pt x="9157" y="7901"/>
                  <a:pt x="9157" y="8747"/>
                </a:cubicBezTo>
                <a:cubicBezTo>
                  <a:pt x="9157" y="8973"/>
                  <a:pt x="9169" y="9223"/>
                  <a:pt x="9181" y="9461"/>
                </a:cubicBezTo>
                <a:cubicBezTo>
                  <a:pt x="9455" y="13736"/>
                  <a:pt x="9847" y="18022"/>
                  <a:pt x="10312" y="22320"/>
                </a:cubicBezTo>
                <a:cubicBezTo>
                  <a:pt x="10550" y="24558"/>
                  <a:pt x="10824" y="26785"/>
                  <a:pt x="11336" y="29023"/>
                </a:cubicBezTo>
                <a:cubicBezTo>
                  <a:pt x="11502" y="29726"/>
                  <a:pt x="11717" y="30392"/>
                  <a:pt x="12014" y="31011"/>
                </a:cubicBezTo>
                <a:cubicBezTo>
                  <a:pt x="12255" y="31511"/>
                  <a:pt x="12549" y="31766"/>
                  <a:pt x="12809" y="31766"/>
                </a:cubicBezTo>
                <a:cubicBezTo>
                  <a:pt x="13039" y="31766"/>
                  <a:pt x="13243" y="31568"/>
                  <a:pt x="13360" y="31166"/>
                </a:cubicBezTo>
                <a:cubicBezTo>
                  <a:pt x="13443" y="30880"/>
                  <a:pt x="13479" y="30583"/>
                  <a:pt x="13515" y="30273"/>
                </a:cubicBezTo>
                <a:cubicBezTo>
                  <a:pt x="13586" y="29487"/>
                  <a:pt x="13598" y="28678"/>
                  <a:pt x="13598" y="27880"/>
                </a:cubicBezTo>
                <a:cubicBezTo>
                  <a:pt x="13586" y="26392"/>
                  <a:pt x="13503" y="24904"/>
                  <a:pt x="13360" y="23380"/>
                </a:cubicBezTo>
                <a:cubicBezTo>
                  <a:pt x="13348" y="23213"/>
                  <a:pt x="13300" y="23022"/>
                  <a:pt x="13360" y="22844"/>
                </a:cubicBezTo>
                <a:cubicBezTo>
                  <a:pt x="13634" y="23963"/>
                  <a:pt x="13931" y="25035"/>
                  <a:pt x="14288" y="26094"/>
                </a:cubicBezTo>
                <a:cubicBezTo>
                  <a:pt x="14479" y="26654"/>
                  <a:pt x="14669" y="27237"/>
                  <a:pt x="14943" y="27761"/>
                </a:cubicBezTo>
                <a:cubicBezTo>
                  <a:pt x="15181" y="28202"/>
                  <a:pt x="15467" y="28511"/>
                  <a:pt x="15824" y="28535"/>
                </a:cubicBezTo>
                <a:cubicBezTo>
                  <a:pt x="16193" y="28535"/>
                  <a:pt x="16384" y="28249"/>
                  <a:pt x="16491" y="27821"/>
                </a:cubicBezTo>
                <a:cubicBezTo>
                  <a:pt x="16539" y="27594"/>
                  <a:pt x="16574" y="27356"/>
                  <a:pt x="16598" y="27118"/>
                </a:cubicBezTo>
                <a:cubicBezTo>
                  <a:pt x="16622" y="26820"/>
                  <a:pt x="16622" y="26511"/>
                  <a:pt x="16634" y="26213"/>
                </a:cubicBezTo>
                <a:cubicBezTo>
                  <a:pt x="16682" y="24022"/>
                  <a:pt x="16574" y="21784"/>
                  <a:pt x="16336" y="19522"/>
                </a:cubicBezTo>
                <a:cubicBezTo>
                  <a:pt x="16015" y="16391"/>
                  <a:pt x="15420" y="13259"/>
                  <a:pt x="14610" y="10140"/>
                </a:cubicBezTo>
                <a:cubicBezTo>
                  <a:pt x="14229" y="8604"/>
                  <a:pt x="13717" y="7128"/>
                  <a:pt x="13086" y="5699"/>
                </a:cubicBezTo>
                <a:cubicBezTo>
                  <a:pt x="12967" y="5413"/>
                  <a:pt x="12967" y="5282"/>
                  <a:pt x="13062" y="5056"/>
                </a:cubicBezTo>
                <a:cubicBezTo>
                  <a:pt x="13096" y="4989"/>
                  <a:pt x="13137" y="4952"/>
                  <a:pt x="13188" y="4952"/>
                </a:cubicBezTo>
                <a:cubicBezTo>
                  <a:pt x="13227" y="4952"/>
                  <a:pt x="13272" y="4974"/>
                  <a:pt x="13324" y="5020"/>
                </a:cubicBezTo>
                <a:cubicBezTo>
                  <a:pt x="13455" y="5151"/>
                  <a:pt x="13574" y="5294"/>
                  <a:pt x="13693" y="5473"/>
                </a:cubicBezTo>
                <a:cubicBezTo>
                  <a:pt x="14062" y="6056"/>
                  <a:pt x="14360" y="6699"/>
                  <a:pt x="14586" y="7378"/>
                </a:cubicBezTo>
                <a:cubicBezTo>
                  <a:pt x="15181" y="9164"/>
                  <a:pt x="15622" y="10985"/>
                  <a:pt x="16098" y="12795"/>
                </a:cubicBezTo>
                <a:cubicBezTo>
                  <a:pt x="16432" y="14069"/>
                  <a:pt x="16741" y="15331"/>
                  <a:pt x="17051" y="16593"/>
                </a:cubicBezTo>
                <a:cubicBezTo>
                  <a:pt x="17205" y="17188"/>
                  <a:pt x="17348" y="17784"/>
                  <a:pt x="17491" y="18379"/>
                </a:cubicBezTo>
                <a:cubicBezTo>
                  <a:pt x="17848" y="20022"/>
                  <a:pt x="18182" y="21653"/>
                  <a:pt x="18503" y="23308"/>
                </a:cubicBezTo>
                <a:cubicBezTo>
                  <a:pt x="18563" y="23630"/>
                  <a:pt x="18694" y="23915"/>
                  <a:pt x="18872" y="24165"/>
                </a:cubicBezTo>
                <a:cubicBezTo>
                  <a:pt x="18983" y="24340"/>
                  <a:pt x="19107" y="24408"/>
                  <a:pt x="19235" y="24408"/>
                </a:cubicBezTo>
                <a:cubicBezTo>
                  <a:pt x="19273" y="24408"/>
                  <a:pt x="19311" y="24402"/>
                  <a:pt x="19349" y="24392"/>
                </a:cubicBezTo>
                <a:cubicBezTo>
                  <a:pt x="19670" y="24308"/>
                  <a:pt x="19837" y="23927"/>
                  <a:pt x="19813" y="23391"/>
                </a:cubicBezTo>
                <a:cubicBezTo>
                  <a:pt x="19670" y="21284"/>
                  <a:pt x="19349" y="19153"/>
                  <a:pt x="18896" y="17045"/>
                </a:cubicBezTo>
                <a:cubicBezTo>
                  <a:pt x="18539" y="15319"/>
                  <a:pt x="18146" y="13593"/>
                  <a:pt x="17741" y="11866"/>
                </a:cubicBezTo>
                <a:cubicBezTo>
                  <a:pt x="17384" y="10342"/>
                  <a:pt x="17039" y="8830"/>
                  <a:pt x="16551" y="7354"/>
                </a:cubicBezTo>
                <a:cubicBezTo>
                  <a:pt x="16217" y="6366"/>
                  <a:pt x="15836" y="5401"/>
                  <a:pt x="15312" y="4544"/>
                </a:cubicBezTo>
                <a:cubicBezTo>
                  <a:pt x="14884" y="3794"/>
                  <a:pt x="14384" y="3175"/>
                  <a:pt x="13788" y="2770"/>
                </a:cubicBezTo>
                <a:cubicBezTo>
                  <a:pt x="13452" y="2542"/>
                  <a:pt x="13128" y="2430"/>
                  <a:pt x="12829" y="2430"/>
                </a:cubicBezTo>
                <a:cubicBezTo>
                  <a:pt x="12409" y="2430"/>
                  <a:pt x="12038" y="2653"/>
                  <a:pt x="11752" y="3091"/>
                </a:cubicBezTo>
                <a:cubicBezTo>
                  <a:pt x="11671" y="3229"/>
                  <a:pt x="11633" y="3294"/>
                  <a:pt x="11575" y="3294"/>
                </a:cubicBezTo>
                <a:cubicBezTo>
                  <a:pt x="11522" y="3294"/>
                  <a:pt x="11454" y="3241"/>
                  <a:pt x="11324" y="3139"/>
                </a:cubicBezTo>
                <a:cubicBezTo>
                  <a:pt x="11012" y="2896"/>
                  <a:pt x="10713" y="2757"/>
                  <a:pt x="10435" y="2757"/>
                </a:cubicBezTo>
                <a:cubicBezTo>
                  <a:pt x="10181" y="2757"/>
                  <a:pt x="9944" y="2872"/>
                  <a:pt x="9728" y="3127"/>
                </a:cubicBezTo>
                <a:cubicBezTo>
                  <a:pt x="9705" y="3151"/>
                  <a:pt x="9669" y="3175"/>
                  <a:pt x="9633" y="3210"/>
                </a:cubicBezTo>
                <a:cubicBezTo>
                  <a:pt x="9550" y="3056"/>
                  <a:pt x="9490" y="2901"/>
                  <a:pt x="9419" y="2734"/>
                </a:cubicBezTo>
                <a:cubicBezTo>
                  <a:pt x="9157" y="2139"/>
                  <a:pt x="8859" y="1567"/>
                  <a:pt x="8502" y="1055"/>
                </a:cubicBezTo>
                <a:cubicBezTo>
                  <a:pt x="8276" y="746"/>
                  <a:pt x="8038" y="448"/>
                  <a:pt x="7764" y="234"/>
                </a:cubicBezTo>
                <a:cubicBezTo>
                  <a:pt x="7546" y="77"/>
                  <a:pt x="7340" y="0"/>
                  <a:pt x="7154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" name="Google Shape;557;p81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558" name="Google Shape;558;p81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81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81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81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81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1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1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1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81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81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82"/>
          <p:cNvGrpSpPr/>
          <p:nvPr/>
        </p:nvGrpSpPr>
        <p:grpSpPr>
          <a:xfrm flipH="1">
            <a:off x="-250439" y="225635"/>
            <a:ext cx="1735106" cy="2642090"/>
            <a:chOff x="7682969" y="470735"/>
            <a:chExt cx="1735106" cy="2642090"/>
          </a:xfrm>
        </p:grpSpPr>
        <p:sp>
          <p:nvSpPr>
            <p:cNvPr id="570" name="Google Shape;570;p82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82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82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p82"/>
          <p:cNvGrpSpPr/>
          <p:nvPr/>
        </p:nvGrpSpPr>
        <p:grpSpPr>
          <a:xfrm flipH="1" rot="5400000">
            <a:off x="1110285" y="3877729"/>
            <a:ext cx="1211777" cy="1655002"/>
            <a:chOff x="-2936700" y="3658900"/>
            <a:chExt cx="341750" cy="466750"/>
          </a:xfrm>
        </p:grpSpPr>
        <p:sp>
          <p:nvSpPr>
            <p:cNvPr id="574" name="Google Shape;574;p82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82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82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82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82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82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82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82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82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82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p82"/>
          <p:cNvSpPr txBox="1"/>
          <p:nvPr>
            <p:ph type="title"/>
          </p:nvPr>
        </p:nvSpPr>
        <p:spPr>
          <a:xfrm>
            <a:off x="1720125" y="2223225"/>
            <a:ext cx="2794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5" name="Google Shape;585;p82"/>
          <p:cNvSpPr txBox="1"/>
          <p:nvPr>
            <p:ph idx="1" type="subTitle"/>
          </p:nvPr>
        </p:nvSpPr>
        <p:spPr>
          <a:xfrm>
            <a:off x="5629200" y="761525"/>
            <a:ext cx="2274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6" name="Google Shape;586;p82"/>
          <p:cNvSpPr txBox="1"/>
          <p:nvPr>
            <p:ph idx="2" type="subTitle"/>
          </p:nvPr>
        </p:nvSpPr>
        <p:spPr>
          <a:xfrm>
            <a:off x="5629200" y="1118750"/>
            <a:ext cx="212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82"/>
          <p:cNvSpPr txBox="1"/>
          <p:nvPr>
            <p:ph idx="3" type="subTitle"/>
          </p:nvPr>
        </p:nvSpPr>
        <p:spPr>
          <a:xfrm>
            <a:off x="5629200" y="2046550"/>
            <a:ext cx="2274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8" name="Google Shape;588;p82"/>
          <p:cNvSpPr txBox="1"/>
          <p:nvPr>
            <p:ph idx="4" type="subTitle"/>
          </p:nvPr>
        </p:nvSpPr>
        <p:spPr>
          <a:xfrm>
            <a:off x="5629200" y="2403775"/>
            <a:ext cx="212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82"/>
          <p:cNvSpPr txBox="1"/>
          <p:nvPr>
            <p:ph idx="5" type="subTitle"/>
          </p:nvPr>
        </p:nvSpPr>
        <p:spPr>
          <a:xfrm>
            <a:off x="5629200" y="3331575"/>
            <a:ext cx="2274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p82"/>
          <p:cNvSpPr txBox="1"/>
          <p:nvPr>
            <p:ph idx="6" type="subTitle"/>
          </p:nvPr>
        </p:nvSpPr>
        <p:spPr>
          <a:xfrm>
            <a:off x="5629200" y="3688800"/>
            <a:ext cx="212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1">
  <p:cSld name="TITLE_ONLY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3"/>
          <p:cNvSpPr txBox="1"/>
          <p:nvPr>
            <p:ph type="title"/>
          </p:nvPr>
        </p:nvSpPr>
        <p:spPr>
          <a:xfrm>
            <a:off x="720000" y="463800"/>
            <a:ext cx="4802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3" name="Google Shape;593;p83"/>
          <p:cNvSpPr/>
          <p:nvPr/>
        </p:nvSpPr>
        <p:spPr>
          <a:xfrm flipH="1">
            <a:off x="6656728" y="-656050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83"/>
          <p:cNvGrpSpPr/>
          <p:nvPr/>
        </p:nvGrpSpPr>
        <p:grpSpPr>
          <a:xfrm flipH="1" rot="2311823">
            <a:off x="8144949" y="3349807"/>
            <a:ext cx="1126616" cy="2356486"/>
            <a:chOff x="-1806775" y="3237425"/>
            <a:chExt cx="331900" cy="663225"/>
          </a:xfrm>
        </p:grpSpPr>
        <p:sp>
          <p:nvSpPr>
            <p:cNvPr id="595" name="Google Shape;595;p83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83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83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3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3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3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83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83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83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83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3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83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3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3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83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83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83"/>
          <p:cNvSpPr txBox="1"/>
          <p:nvPr>
            <p:ph idx="1" type="subTitle"/>
          </p:nvPr>
        </p:nvSpPr>
        <p:spPr>
          <a:xfrm>
            <a:off x="5522625" y="2427600"/>
            <a:ext cx="2647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7"/>
          <p:cNvSpPr txBox="1"/>
          <p:nvPr>
            <p:ph type="title"/>
          </p:nvPr>
        </p:nvSpPr>
        <p:spPr>
          <a:xfrm>
            <a:off x="3490950" y="1485575"/>
            <a:ext cx="2466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57"/>
          <p:cNvSpPr txBox="1"/>
          <p:nvPr>
            <p:ph idx="1" type="subTitle"/>
          </p:nvPr>
        </p:nvSpPr>
        <p:spPr>
          <a:xfrm>
            <a:off x="2962350" y="2386050"/>
            <a:ext cx="35241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7"/>
          <p:cNvSpPr/>
          <p:nvPr/>
        </p:nvSpPr>
        <p:spPr>
          <a:xfrm rot="4718498">
            <a:off x="7494591" y="3582749"/>
            <a:ext cx="1451856" cy="2607484"/>
          </a:xfrm>
          <a:custGeom>
            <a:rect b="b" l="l" r="r" t="t"/>
            <a:pathLst>
              <a:path extrusionOk="0" h="27243" w="15169">
                <a:moveTo>
                  <a:pt x="7021" y="4149"/>
                </a:moveTo>
                <a:cubicBezTo>
                  <a:pt x="7284" y="4149"/>
                  <a:pt x="7535" y="4199"/>
                  <a:pt x="7787" y="4292"/>
                </a:cubicBezTo>
                <a:cubicBezTo>
                  <a:pt x="8358" y="4518"/>
                  <a:pt x="8870" y="4840"/>
                  <a:pt x="9299" y="5292"/>
                </a:cubicBezTo>
                <a:cubicBezTo>
                  <a:pt x="9335" y="5304"/>
                  <a:pt x="9347" y="5340"/>
                  <a:pt x="9394" y="5399"/>
                </a:cubicBezTo>
                <a:cubicBezTo>
                  <a:pt x="9374" y="5403"/>
                  <a:pt x="9355" y="5405"/>
                  <a:pt x="9336" y="5405"/>
                </a:cubicBezTo>
                <a:cubicBezTo>
                  <a:pt x="9240" y="5405"/>
                  <a:pt x="9152" y="5363"/>
                  <a:pt x="9073" y="5363"/>
                </a:cubicBezTo>
                <a:cubicBezTo>
                  <a:pt x="8980" y="5359"/>
                  <a:pt x="8887" y="5357"/>
                  <a:pt x="8795" y="5357"/>
                </a:cubicBezTo>
                <a:cubicBezTo>
                  <a:pt x="7619" y="5357"/>
                  <a:pt x="6552" y="5716"/>
                  <a:pt x="5679" y="6566"/>
                </a:cubicBezTo>
                <a:cubicBezTo>
                  <a:pt x="4775" y="7483"/>
                  <a:pt x="4108" y="8554"/>
                  <a:pt x="3548" y="9697"/>
                </a:cubicBezTo>
                <a:cubicBezTo>
                  <a:pt x="3179" y="10471"/>
                  <a:pt x="2870" y="11269"/>
                  <a:pt x="2536" y="12067"/>
                </a:cubicBezTo>
                <a:cubicBezTo>
                  <a:pt x="2512" y="12138"/>
                  <a:pt x="2500" y="12210"/>
                  <a:pt x="2393" y="12317"/>
                </a:cubicBezTo>
                <a:cubicBezTo>
                  <a:pt x="2441" y="11948"/>
                  <a:pt x="2477" y="11626"/>
                  <a:pt x="2512" y="11305"/>
                </a:cubicBezTo>
                <a:cubicBezTo>
                  <a:pt x="2620" y="10519"/>
                  <a:pt x="2679" y="9709"/>
                  <a:pt x="2858" y="8935"/>
                </a:cubicBezTo>
                <a:cubicBezTo>
                  <a:pt x="2941" y="8566"/>
                  <a:pt x="3036" y="8209"/>
                  <a:pt x="3108" y="7852"/>
                </a:cubicBezTo>
                <a:cubicBezTo>
                  <a:pt x="3167" y="7578"/>
                  <a:pt x="3298" y="7328"/>
                  <a:pt x="3417" y="7090"/>
                </a:cubicBezTo>
                <a:cubicBezTo>
                  <a:pt x="3893" y="6173"/>
                  <a:pt x="4525" y="5363"/>
                  <a:pt x="5358" y="4721"/>
                </a:cubicBezTo>
                <a:cubicBezTo>
                  <a:pt x="5787" y="4399"/>
                  <a:pt x="6263" y="4209"/>
                  <a:pt x="6799" y="4161"/>
                </a:cubicBezTo>
                <a:cubicBezTo>
                  <a:pt x="6874" y="4153"/>
                  <a:pt x="6948" y="4149"/>
                  <a:pt x="7021" y="4149"/>
                </a:cubicBezTo>
                <a:close/>
                <a:moveTo>
                  <a:pt x="9239" y="9531"/>
                </a:moveTo>
                <a:cubicBezTo>
                  <a:pt x="9358" y="9935"/>
                  <a:pt x="9347" y="10305"/>
                  <a:pt x="9299" y="10650"/>
                </a:cubicBezTo>
                <a:cubicBezTo>
                  <a:pt x="9180" y="11495"/>
                  <a:pt x="8870" y="12281"/>
                  <a:pt x="8513" y="13055"/>
                </a:cubicBezTo>
                <a:cubicBezTo>
                  <a:pt x="7811" y="14579"/>
                  <a:pt x="6965" y="16031"/>
                  <a:pt x="6168" y="17508"/>
                </a:cubicBezTo>
                <a:cubicBezTo>
                  <a:pt x="5739" y="18294"/>
                  <a:pt x="5322" y="19091"/>
                  <a:pt x="4894" y="19877"/>
                </a:cubicBezTo>
                <a:cubicBezTo>
                  <a:pt x="4834" y="19984"/>
                  <a:pt x="4798" y="20068"/>
                  <a:pt x="4715" y="20139"/>
                </a:cubicBezTo>
                <a:cubicBezTo>
                  <a:pt x="4667" y="20020"/>
                  <a:pt x="4727" y="19949"/>
                  <a:pt x="4763" y="19865"/>
                </a:cubicBezTo>
                <a:cubicBezTo>
                  <a:pt x="5691" y="17032"/>
                  <a:pt x="6727" y="14234"/>
                  <a:pt x="7954" y="11531"/>
                </a:cubicBezTo>
                <a:cubicBezTo>
                  <a:pt x="8180" y="11031"/>
                  <a:pt x="8454" y="10543"/>
                  <a:pt x="8751" y="10102"/>
                </a:cubicBezTo>
                <a:cubicBezTo>
                  <a:pt x="8882" y="9900"/>
                  <a:pt x="9013" y="9709"/>
                  <a:pt x="9239" y="9531"/>
                </a:cubicBezTo>
                <a:close/>
                <a:moveTo>
                  <a:pt x="8742" y="6915"/>
                </a:moveTo>
                <a:cubicBezTo>
                  <a:pt x="9299" y="6915"/>
                  <a:pt x="9900" y="7206"/>
                  <a:pt x="10085" y="7923"/>
                </a:cubicBezTo>
                <a:cubicBezTo>
                  <a:pt x="9842" y="7814"/>
                  <a:pt x="9613" y="7765"/>
                  <a:pt x="9395" y="7765"/>
                </a:cubicBezTo>
                <a:cubicBezTo>
                  <a:pt x="8970" y="7765"/>
                  <a:pt x="8585" y="7950"/>
                  <a:pt x="8215" y="8233"/>
                </a:cubicBezTo>
                <a:cubicBezTo>
                  <a:pt x="7858" y="8519"/>
                  <a:pt x="7584" y="8864"/>
                  <a:pt x="7334" y="9221"/>
                </a:cubicBezTo>
                <a:cubicBezTo>
                  <a:pt x="6906" y="9828"/>
                  <a:pt x="6560" y="10483"/>
                  <a:pt x="6227" y="11150"/>
                </a:cubicBezTo>
                <a:cubicBezTo>
                  <a:pt x="6168" y="11293"/>
                  <a:pt x="6096" y="11376"/>
                  <a:pt x="5953" y="11436"/>
                </a:cubicBezTo>
                <a:cubicBezTo>
                  <a:pt x="5656" y="11543"/>
                  <a:pt x="5429" y="11769"/>
                  <a:pt x="5251" y="12031"/>
                </a:cubicBezTo>
                <a:cubicBezTo>
                  <a:pt x="5036" y="12341"/>
                  <a:pt x="4882" y="12698"/>
                  <a:pt x="4727" y="13043"/>
                </a:cubicBezTo>
                <a:cubicBezTo>
                  <a:pt x="4144" y="14400"/>
                  <a:pt x="3691" y="15781"/>
                  <a:pt x="3239" y="17186"/>
                </a:cubicBezTo>
                <a:cubicBezTo>
                  <a:pt x="2941" y="18139"/>
                  <a:pt x="2631" y="19091"/>
                  <a:pt x="2334" y="20044"/>
                </a:cubicBezTo>
                <a:cubicBezTo>
                  <a:pt x="2322" y="20115"/>
                  <a:pt x="2298" y="20187"/>
                  <a:pt x="2227" y="20258"/>
                </a:cubicBezTo>
                <a:cubicBezTo>
                  <a:pt x="2262" y="19806"/>
                  <a:pt x="2322" y="19353"/>
                  <a:pt x="2405" y="18925"/>
                </a:cubicBezTo>
                <a:cubicBezTo>
                  <a:pt x="2620" y="17853"/>
                  <a:pt x="2774" y="16782"/>
                  <a:pt x="2953" y="15698"/>
                </a:cubicBezTo>
                <a:cubicBezTo>
                  <a:pt x="3072" y="14984"/>
                  <a:pt x="3310" y="14293"/>
                  <a:pt x="3584" y="13626"/>
                </a:cubicBezTo>
                <a:cubicBezTo>
                  <a:pt x="4024" y="12483"/>
                  <a:pt x="4465" y="11352"/>
                  <a:pt x="4977" y="10245"/>
                </a:cubicBezTo>
                <a:cubicBezTo>
                  <a:pt x="5370" y="9447"/>
                  <a:pt x="5858" y="8709"/>
                  <a:pt x="6406" y="8019"/>
                </a:cubicBezTo>
                <a:cubicBezTo>
                  <a:pt x="6965" y="7316"/>
                  <a:pt x="7715" y="7007"/>
                  <a:pt x="8585" y="6923"/>
                </a:cubicBezTo>
                <a:cubicBezTo>
                  <a:pt x="8636" y="6918"/>
                  <a:pt x="8689" y="6915"/>
                  <a:pt x="8742" y="6915"/>
                </a:cubicBezTo>
                <a:close/>
                <a:moveTo>
                  <a:pt x="11192" y="4744"/>
                </a:moveTo>
                <a:cubicBezTo>
                  <a:pt x="11204" y="4768"/>
                  <a:pt x="11252" y="4780"/>
                  <a:pt x="11263" y="4804"/>
                </a:cubicBezTo>
                <a:cubicBezTo>
                  <a:pt x="11811" y="5518"/>
                  <a:pt x="12335" y="6256"/>
                  <a:pt x="12573" y="7149"/>
                </a:cubicBezTo>
                <a:cubicBezTo>
                  <a:pt x="12776" y="7923"/>
                  <a:pt x="13002" y="8697"/>
                  <a:pt x="13121" y="9483"/>
                </a:cubicBezTo>
                <a:cubicBezTo>
                  <a:pt x="13240" y="10221"/>
                  <a:pt x="13216" y="10936"/>
                  <a:pt x="13180" y="11662"/>
                </a:cubicBezTo>
                <a:cubicBezTo>
                  <a:pt x="13121" y="12852"/>
                  <a:pt x="12799" y="13984"/>
                  <a:pt x="12514" y="15127"/>
                </a:cubicBezTo>
                <a:cubicBezTo>
                  <a:pt x="12180" y="16496"/>
                  <a:pt x="11621" y="17758"/>
                  <a:pt x="10894" y="18948"/>
                </a:cubicBezTo>
                <a:cubicBezTo>
                  <a:pt x="10478" y="19651"/>
                  <a:pt x="10073" y="20365"/>
                  <a:pt x="9608" y="21056"/>
                </a:cubicBezTo>
                <a:cubicBezTo>
                  <a:pt x="8644" y="22485"/>
                  <a:pt x="7394" y="23616"/>
                  <a:pt x="5953" y="24532"/>
                </a:cubicBezTo>
                <a:cubicBezTo>
                  <a:pt x="5870" y="24592"/>
                  <a:pt x="5775" y="24640"/>
                  <a:pt x="5679" y="24687"/>
                </a:cubicBezTo>
                <a:cubicBezTo>
                  <a:pt x="5679" y="24687"/>
                  <a:pt x="5656" y="24663"/>
                  <a:pt x="5632" y="24663"/>
                </a:cubicBezTo>
                <a:cubicBezTo>
                  <a:pt x="5608" y="24604"/>
                  <a:pt x="5656" y="24580"/>
                  <a:pt x="5679" y="24544"/>
                </a:cubicBezTo>
                <a:cubicBezTo>
                  <a:pt x="6406" y="23568"/>
                  <a:pt x="7049" y="22544"/>
                  <a:pt x="7692" y="21496"/>
                </a:cubicBezTo>
                <a:cubicBezTo>
                  <a:pt x="7811" y="21318"/>
                  <a:pt x="7930" y="21139"/>
                  <a:pt x="8073" y="20973"/>
                </a:cubicBezTo>
                <a:cubicBezTo>
                  <a:pt x="9299" y="19579"/>
                  <a:pt x="10370" y="18091"/>
                  <a:pt x="11049" y="16365"/>
                </a:cubicBezTo>
                <a:cubicBezTo>
                  <a:pt x="11585" y="15008"/>
                  <a:pt x="12037" y="13626"/>
                  <a:pt x="12204" y="12186"/>
                </a:cubicBezTo>
                <a:cubicBezTo>
                  <a:pt x="12335" y="10947"/>
                  <a:pt x="12442" y="9697"/>
                  <a:pt x="12287" y="8447"/>
                </a:cubicBezTo>
                <a:cubicBezTo>
                  <a:pt x="12180" y="7626"/>
                  <a:pt x="12025" y="6840"/>
                  <a:pt x="11764" y="6054"/>
                </a:cubicBezTo>
                <a:cubicBezTo>
                  <a:pt x="11633" y="5602"/>
                  <a:pt x="11406" y="5173"/>
                  <a:pt x="11192" y="4744"/>
                </a:cubicBezTo>
                <a:close/>
                <a:moveTo>
                  <a:pt x="6784" y="1"/>
                </a:moveTo>
                <a:cubicBezTo>
                  <a:pt x="6423" y="1"/>
                  <a:pt x="6069" y="69"/>
                  <a:pt x="5727" y="232"/>
                </a:cubicBezTo>
                <a:cubicBezTo>
                  <a:pt x="5084" y="530"/>
                  <a:pt x="4560" y="970"/>
                  <a:pt x="4144" y="1530"/>
                </a:cubicBezTo>
                <a:cubicBezTo>
                  <a:pt x="3691" y="2149"/>
                  <a:pt x="3334" y="2851"/>
                  <a:pt x="2929" y="3518"/>
                </a:cubicBezTo>
                <a:cubicBezTo>
                  <a:pt x="2239" y="4637"/>
                  <a:pt x="1810" y="5840"/>
                  <a:pt x="1488" y="7102"/>
                </a:cubicBezTo>
                <a:cubicBezTo>
                  <a:pt x="1203" y="8221"/>
                  <a:pt x="1084" y="9364"/>
                  <a:pt x="798" y="10471"/>
                </a:cubicBezTo>
                <a:cubicBezTo>
                  <a:pt x="715" y="10781"/>
                  <a:pt x="667" y="11114"/>
                  <a:pt x="619" y="11424"/>
                </a:cubicBezTo>
                <a:cubicBezTo>
                  <a:pt x="488" y="12281"/>
                  <a:pt x="417" y="13174"/>
                  <a:pt x="322" y="14055"/>
                </a:cubicBezTo>
                <a:cubicBezTo>
                  <a:pt x="131" y="15996"/>
                  <a:pt x="0" y="17936"/>
                  <a:pt x="60" y="20115"/>
                </a:cubicBezTo>
                <a:cubicBezTo>
                  <a:pt x="60" y="20615"/>
                  <a:pt x="36" y="21330"/>
                  <a:pt x="72" y="22080"/>
                </a:cubicBezTo>
                <a:cubicBezTo>
                  <a:pt x="83" y="22782"/>
                  <a:pt x="179" y="23473"/>
                  <a:pt x="357" y="24151"/>
                </a:cubicBezTo>
                <a:cubicBezTo>
                  <a:pt x="572" y="24997"/>
                  <a:pt x="1036" y="25735"/>
                  <a:pt x="1548" y="26437"/>
                </a:cubicBezTo>
                <a:cubicBezTo>
                  <a:pt x="1822" y="26842"/>
                  <a:pt x="2227" y="27080"/>
                  <a:pt x="2703" y="27164"/>
                </a:cubicBezTo>
                <a:cubicBezTo>
                  <a:pt x="3011" y="27216"/>
                  <a:pt x="3316" y="27242"/>
                  <a:pt x="3619" y="27242"/>
                </a:cubicBezTo>
                <a:cubicBezTo>
                  <a:pt x="4286" y="27242"/>
                  <a:pt x="4937" y="27113"/>
                  <a:pt x="5560" y="26842"/>
                </a:cubicBezTo>
                <a:cubicBezTo>
                  <a:pt x="6501" y="26426"/>
                  <a:pt x="7394" y="25902"/>
                  <a:pt x="8168" y="25211"/>
                </a:cubicBezTo>
                <a:cubicBezTo>
                  <a:pt x="9132" y="24366"/>
                  <a:pt x="10013" y="23449"/>
                  <a:pt x="10716" y="22366"/>
                </a:cubicBezTo>
                <a:cubicBezTo>
                  <a:pt x="10894" y="22104"/>
                  <a:pt x="11073" y="21842"/>
                  <a:pt x="11252" y="21592"/>
                </a:cubicBezTo>
                <a:cubicBezTo>
                  <a:pt x="12204" y="20199"/>
                  <a:pt x="12966" y="18710"/>
                  <a:pt x="13645" y="17186"/>
                </a:cubicBezTo>
                <a:cubicBezTo>
                  <a:pt x="13823" y="16770"/>
                  <a:pt x="13990" y="16353"/>
                  <a:pt x="14097" y="15912"/>
                </a:cubicBezTo>
                <a:cubicBezTo>
                  <a:pt x="14573" y="14031"/>
                  <a:pt x="15026" y="12150"/>
                  <a:pt x="15085" y="10185"/>
                </a:cubicBezTo>
                <a:cubicBezTo>
                  <a:pt x="15109" y="9602"/>
                  <a:pt x="15169" y="9031"/>
                  <a:pt x="15085" y="8447"/>
                </a:cubicBezTo>
                <a:cubicBezTo>
                  <a:pt x="14823" y="6375"/>
                  <a:pt x="14121" y="4518"/>
                  <a:pt x="12740" y="2923"/>
                </a:cubicBezTo>
                <a:cubicBezTo>
                  <a:pt x="12323" y="2446"/>
                  <a:pt x="11871" y="2018"/>
                  <a:pt x="11323" y="1684"/>
                </a:cubicBezTo>
                <a:cubicBezTo>
                  <a:pt x="10954" y="1470"/>
                  <a:pt x="10585" y="1232"/>
                  <a:pt x="10192" y="1018"/>
                </a:cubicBezTo>
                <a:cubicBezTo>
                  <a:pt x="9287" y="518"/>
                  <a:pt x="8311" y="184"/>
                  <a:pt x="7287" y="41"/>
                </a:cubicBezTo>
                <a:cubicBezTo>
                  <a:pt x="7118" y="15"/>
                  <a:pt x="6950" y="1"/>
                  <a:pt x="6784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7"/>
          <p:cNvSpPr/>
          <p:nvPr/>
        </p:nvSpPr>
        <p:spPr>
          <a:xfrm>
            <a:off x="7238124" y="-2005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57"/>
          <p:cNvGrpSpPr/>
          <p:nvPr/>
        </p:nvGrpSpPr>
        <p:grpSpPr>
          <a:xfrm flipH="1">
            <a:off x="-281495" y="3924954"/>
            <a:ext cx="3667019" cy="1853813"/>
            <a:chOff x="-4777400" y="-1313825"/>
            <a:chExt cx="1070100" cy="540975"/>
          </a:xfrm>
        </p:grpSpPr>
        <p:sp>
          <p:nvSpPr>
            <p:cNvPr id="48" name="Google Shape;48;p57"/>
            <p:cNvSpPr/>
            <p:nvPr/>
          </p:nvSpPr>
          <p:spPr>
            <a:xfrm>
              <a:off x="-4777400" y="-1313825"/>
              <a:ext cx="1070100" cy="540975"/>
            </a:xfrm>
            <a:custGeom>
              <a:rect b="b" l="l" r="r" t="t"/>
              <a:pathLst>
                <a:path extrusionOk="0" h="21639" w="42804">
                  <a:moveTo>
                    <a:pt x="31540" y="16316"/>
                  </a:moveTo>
                  <a:cubicBezTo>
                    <a:pt x="31695" y="16376"/>
                    <a:pt x="31862" y="16423"/>
                    <a:pt x="32040" y="16471"/>
                  </a:cubicBezTo>
                  <a:cubicBezTo>
                    <a:pt x="31886" y="16483"/>
                    <a:pt x="31707" y="16483"/>
                    <a:pt x="31540" y="16495"/>
                  </a:cubicBezTo>
                  <a:lnTo>
                    <a:pt x="31540" y="16316"/>
                  </a:lnTo>
                  <a:close/>
                  <a:moveTo>
                    <a:pt x="32369" y="0"/>
                  </a:moveTo>
                  <a:cubicBezTo>
                    <a:pt x="30526" y="0"/>
                    <a:pt x="28620" y="648"/>
                    <a:pt x="26849" y="2124"/>
                  </a:cubicBezTo>
                  <a:cubicBezTo>
                    <a:pt x="24885" y="3755"/>
                    <a:pt x="23527" y="6398"/>
                    <a:pt x="21253" y="7613"/>
                  </a:cubicBezTo>
                  <a:cubicBezTo>
                    <a:pt x="20632" y="7945"/>
                    <a:pt x="19979" y="8079"/>
                    <a:pt x="19308" y="8079"/>
                  </a:cubicBezTo>
                  <a:cubicBezTo>
                    <a:pt x="16905" y="8079"/>
                    <a:pt x="14275" y="6358"/>
                    <a:pt x="12097" y="5874"/>
                  </a:cubicBezTo>
                  <a:cubicBezTo>
                    <a:pt x="11316" y="5699"/>
                    <a:pt x="10527" y="5613"/>
                    <a:pt x="9746" y="5613"/>
                  </a:cubicBezTo>
                  <a:cubicBezTo>
                    <a:pt x="6653" y="5613"/>
                    <a:pt x="3688" y="6975"/>
                    <a:pt x="1787" y="9589"/>
                  </a:cubicBezTo>
                  <a:cubicBezTo>
                    <a:pt x="608" y="11220"/>
                    <a:pt x="1" y="13221"/>
                    <a:pt x="72" y="15221"/>
                  </a:cubicBezTo>
                  <a:cubicBezTo>
                    <a:pt x="144" y="17352"/>
                    <a:pt x="846" y="18912"/>
                    <a:pt x="2334" y="20424"/>
                  </a:cubicBezTo>
                  <a:cubicBezTo>
                    <a:pt x="2653" y="20749"/>
                    <a:pt x="3056" y="20893"/>
                    <a:pt x="3458" y="20893"/>
                  </a:cubicBezTo>
                  <a:cubicBezTo>
                    <a:pt x="3777" y="20893"/>
                    <a:pt x="4096" y="20802"/>
                    <a:pt x="4370" y="20638"/>
                  </a:cubicBezTo>
                  <a:cubicBezTo>
                    <a:pt x="10085" y="21264"/>
                    <a:pt x="15822" y="21590"/>
                    <a:pt x="21566" y="21590"/>
                  </a:cubicBezTo>
                  <a:cubicBezTo>
                    <a:pt x="24235" y="21590"/>
                    <a:pt x="26905" y="21520"/>
                    <a:pt x="29576" y="21376"/>
                  </a:cubicBezTo>
                  <a:cubicBezTo>
                    <a:pt x="32921" y="21198"/>
                    <a:pt x="37898" y="21638"/>
                    <a:pt x="40422" y="18983"/>
                  </a:cubicBezTo>
                  <a:cubicBezTo>
                    <a:pt x="42804" y="16483"/>
                    <a:pt x="42351" y="11732"/>
                    <a:pt x="41756" y="8660"/>
                  </a:cubicBezTo>
                  <a:cubicBezTo>
                    <a:pt x="40807" y="3700"/>
                    <a:pt x="36771" y="0"/>
                    <a:pt x="32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7"/>
            <p:cNvSpPr/>
            <p:nvPr/>
          </p:nvSpPr>
          <p:spPr>
            <a:xfrm>
              <a:off x="-4680550" y="-838675"/>
              <a:ext cx="45150" cy="65275"/>
            </a:xfrm>
            <a:custGeom>
              <a:rect b="b" l="l" r="r" t="t"/>
              <a:pathLst>
                <a:path extrusionOk="0" h="2611" w="1806">
                  <a:moveTo>
                    <a:pt x="393" y="1"/>
                  </a:moveTo>
                  <a:cubicBezTo>
                    <a:pt x="197" y="1"/>
                    <a:pt x="0" y="128"/>
                    <a:pt x="20" y="370"/>
                  </a:cubicBezTo>
                  <a:cubicBezTo>
                    <a:pt x="115" y="1203"/>
                    <a:pt x="496" y="1942"/>
                    <a:pt x="1127" y="2513"/>
                  </a:cubicBezTo>
                  <a:cubicBezTo>
                    <a:pt x="1201" y="2581"/>
                    <a:pt x="1280" y="2610"/>
                    <a:pt x="1354" y="2610"/>
                  </a:cubicBezTo>
                  <a:cubicBezTo>
                    <a:pt x="1604" y="2610"/>
                    <a:pt x="1805" y="2285"/>
                    <a:pt x="1604" y="2037"/>
                  </a:cubicBezTo>
                  <a:cubicBezTo>
                    <a:pt x="1175" y="1513"/>
                    <a:pt x="901" y="918"/>
                    <a:pt x="758" y="263"/>
                  </a:cubicBezTo>
                  <a:cubicBezTo>
                    <a:pt x="715" y="86"/>
                    <a:pt x="554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7"/>
            <p:cNvSpPr/>
            <p:nvPr/>
          </p:nvSpPr>
          <p:spPr>
            <a:xfrm>
              <a:off x="-4707450" y="-951600"/>
              <a:ext cx="25225" cy="76300"/>
            </a:xfrm>
            <a:custGeom>
              <a:rect b="b" l="l" r="r" t="t"/>
              <a:pathLst>
                <a:path extrusionOk="0" h="3052" w="1009">
                  <a:moveTo>
                    <a:pt x="531" y="0"/>
                  </a:moveTo>
                  <a:cubicBezTo>
                    <a:pt x="396" y="0"/>
                    <a:pt x="264" y="75"/>
                    <a:pt x="227" y="244"/>
                  </a:cubicBezTo>
                  <a:cubicBezTo>
                    <a:pt x="1" y="1089"/>
                    <a:pt x="132" y="1994"/>
                    <a:pt x="370" y="2827"/>
                  </a:cubicBezTo>
                  <a:cubicBezTo>
                    <a:pt x="412" y="2984"/>
                    <a:pt x="527" y="3051"/>
                    <a:pt x="645" y="3051"/>
                  </a:cubicBezTo>
                  <a:cubicBezTo>
                    <a:pt x="823" y="3051"/>
                    <a:pt x="1008" y="2897"/>
                    <a:pt x="965" y="2661"/>
                  </a:cubicBezTo>
                  <a:cubicBezTo>
                    <a:pt x="822" y="1875"/>
                    <a:pt x="882" y="1125"/>
                    <a:pt x="882" y="327"/>
                  </a:cubicBezTo>
                  <a:cubicBezTo>
                    <a:pt x="882" y="121"/>
                    <a:pt x="703" y="0"/>
                    <a:pt x="53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7"/>
            <p:cNvSpPr/>
            <p:nvPr/>
          </p:nvSpPr>
          <p:spPr>
            <a:xfrm>
              <a:off x="-4683025" y="-1047575"/>
              <a:ext cx="66550" cy="61900"/>
            </a:xfrm>
            <a:custGeom>
              <a:rect b="b" l="l" r="r" t="t"/>
              <a:pathLst>
                <a:path extrusionOk="0" h="2476" w="2662">
                  <a:moveTo>
                    <a:pt x="2194" y="1"/>
                  </a:moveTo>
                  <a:cubicBezTo>
                    <a:pt x="2166" y="1"/>
                    <a:pt x="2137" y="4"/>
                    <a:pt x="2107" y="11"/>
                  </a:cubicBezTo>
                  <a:cubicBezTo>
                    <a:pt x="1072" y="249"/>
                    <a:pt x="238" y="1142"/>
                    <a:pt x="36" y="2190"/>
                  </a:cubicBezTo>
                  <a:cubicBezTo>
                    <a:pt x="0" y="2366"/>
                    <a:pt x="129" y="2476"/>
                    <a:pt x="264" y="2476"/>
                  </a:cubicBezTo>
                  <a:cubicBezTo>
                    <a:pt x="356" y="2476"/>
                    <a:pt x="452" y="2425"/>
                    <a:pt x="500" y="2309"/>
                  </a:cubicBezTo>
                  <a:cubicBezTo>
                    <a:pt x="810" y="1487"/>
                    <a:pt x="1464" y="939"/>
                    <a:pt x="2286" y="654"/>
                  </a:cubicBezTo>
                  <a:cubicBezTo>
                    <a:pt x="2662" y="532"/>
                    <a:pt x="2545" y="1"/>
                    <a:pt x="219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7"/>
            <p:cNvSpPr/>
            <p:nvPr/>
          </p:nvSpPr>
          <p:spPr>
            <a:xfrm>
              <a:off x="-4581250" y="-1096475"/>
              <a:ext cx="101225" cy="20900"/>
            </a:xfrm>
            <a:custGeom>
              <a:rect b="b" l="l" r="r" t="t"/>
              <a:pathLst>
                <a:path extrusionOk="0" h="836" w="4049">
                  <a:moveTo>
                    <a:pt x="3664" y="1"/>
                  </a:moveTo>
                  <a:cubicBezTo>
                    <a:pt x="3654" y="1"/>
                    <a:pt x="3643" y="1"/>
                    <a:pt x="3632" y="2"/>
                  </a:cubicBezTo>
                  <a:cubicBezTo>
                    <a:pt x="2501" y="109"/>
                    <a:pt x="1334" y="216"/>
                    <a:pt x="215" y="455"/>
                  </a:cubicBezTo>
                  <a:cubicBezTo>
                    <a:pt x="1" y="502"/>
                    <a:pt x="60" y="824"/>
                    <a:pt x="263" y="824"/>
                  </a:cubicBezTo>
                  <a:cubicBezTo>
                    <a:pt x="454" y="832"/>
                    <a:pt x="645" y="835"/>
                    <a:pt x="837" y="835"/>
                  </a:cubicBezTo>
                  <a:cubicBezTo>
                    <a:pt x="1767" y="835"/>
                    <a:pt x="2700" y="750"/>
                    <a:pt x="3609" y="681"/>
                  </a:cubicBezTo>
                  <a:cubicBezTo>
                    <a:pt x="4038" y="634"/>
                    <a:pt x="4049" y="1"/>
                    <a:pt x="36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7"/>
            <p:cNvSpPr/>
            <p:nvPr/>
          </p:nvSpPr>
          <p:spPr>
            <a:xfrm>
              <a:off x="-4415175" y="-1082200"/>
              <a:ext cx="72950" cy="33275"/>
            </a:xfrm>
            <a:custGeom>
              <a:rect b="b" l="l" r="r" t="t"/>
              <a:pathLst>
                <a:path extrusionOk="0" h="1331" w="2918">
                  <a:moveTo>
                    <a:pt x="305" y="1"/>
                  </a:moveTo>
                  <a:cubicBezTo>
                    <a:pt x="56" y="1"/>
                    <a:pt x="0" y="433"/>
                    <a:pt x="275" y="479"/>
                  </a:cubicBezTo>
                  <a:cubicBezTo>
                    <a:pt x="1014" y="610"/>
                    <a:pt x="1657" y="931"/>
                    <a:pt x="2323" y="1289"/>
                  </a:cubicBezTo>
                  <a:cubicBezTo>
                    <a:pt x="2379" y="1317"/>
                    <a:pt x="2433" y="1330"/>
                    <a:pt x="2483" y="1330"/>
                  </a:cubicBezTo>
                  <a:cubicBezTo>
                    <a:pt x="2762" y="1330"/>
                    <a:pt x="2917" y="933"/>
                    <a:pt x="2645" y="741"/>
                  </a:cubicBezTo>
                  <a:cubicBezTo>
                    <a:pt x="1966" y="265"/>
                    <a:pt x="1157" y="74"/>
                    <a:pt x="335" y="3"/>
                  </a:cubicBezTo>
                  <a:cubicBezTo>
                    <a:pt x="325" y="1"/>
                    <a:pt x="315" y="1"/>
                    <a:pt x="30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7"/>
            <p:cNvSpPr/>
            <p:nvPr/>
          </p:nvSpPr>
          <p:spPr>
            <a:xfrm>
              <a:off x="-4307575" y="-1048225"/>
              <a:ext cx="94075" cy="21625"/>
            </a:xfrm>
            <a:custGeom>
              <a:rect b="b" l="l" r="r" t="t"/>
              <a:pathLst>
                <a:path extrusionOk="0" h="865" w="3763">
                  <a:moveTo>
                    <a:pt x="355" y="1"/>
                  </a:moveTo>
                  <a:cubicBezTo>
                    <a:pt x="84" y="1"/>
                    <a:pt x="1" y="426"/>
                    <a:pt x="305" y="513"/>
                  </a:cubicBezTo>
                  <a:cubicBezTo>
                    <a:pt x="948" y="732"/>
                    <a:pt x="1611" y="864"/>
                    <a:pt x="2284" y="864"/>
                  </a:cubicBezTo>
                  <a:cubicBezTo>
                    <a:pt x="2634" y="864"/>
                    <a:pt x="2987" y="828"/>
                    <a:pt x="3341" y="751"/>
                  </a:cubicBezTo>
                  <a:cubicBezTo>
                    <a:pt x="3763" y="683"/>
                    <a:pt x="3596" y="92"/>
                    <a:pt x="3206" y="92"/>
                  </a:cubicBezTo>
                  <a:cubicBezTo>
                    <a:pt x="3188" y="92"/>
                    <a:pt x="3170" y="94"/>
                    <a:pt x="3151" y="96"/>
                  </a:cubicBezTo>
                  <a:cubicBezTo>
                    <a:pt x="2727" y="151"/>
                    <a:pt x="2314" y="185"/>
                    <a:pt x="1903" y="185"/>
                  </a:cubicBezTo>
                  <a:cubicBezTo>
                    <a:pt x="1414" y="185"/>
                    <a:pt x="929" y="136"/>
                    <a:pt x="436" y="13"/>
                  </a:cubicBezTo>
                  <a:cubicBezTo>
                    <a:pt x="408" y="5"/>
                    <a:pt x="380" y="1"/>
                    <a:pt x="35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7"/>
            <p:cNvSpPr/>
            <p:nvPr/>
          </p:nvSpPr>
          <p:spPr>
            <a:xfrm>
              <a:off x="-4152975" y="-1120000"/>
              <a:ext cx="62800" cy="57425"/>
            </a:xfrm>
            <a:custGeom>
              <a:rect b="b" l="l" r="r" t="t"/>
              <a:pathLst>
                <a:path extrusionOk="0" h="2297" w="2512">
                  <a:moveTo>
                    <a:pt x="2086" y="1"/>
                  </a:moveTo>
                  <a:cubicBezTo>
                    <a:pt x="1935" y="1"/>
                    <a:pt x="1778" y="79"/>
                    <a:pt x="1706" y="253"/>
                  </a:cubicBezTo>
                  <a:cubicBezTo>
                    <a:pt x="1420" y="955"/>
                    <a:pt x="932" y="1455"/>
                    <a:pt x="265" y="1800"/>
                  </a:cubicBezTo>
                  <a:cubicBezTo>
                    <a:pt x="1" y="1921"/>
                    <a:pt x="164" y="2297"/>
                    <a:pt x="406" y="2297"/>
                  </a:cubicBezTo>
                  <a:cubicBezTo>
                    <a:pt x="426" y="2297"/>
                    <a:pt x="447" y="2294"/>
                    <a:pt x="467" y="2289"/>
                  </a:cubicBezTo>
                  <a:cubicBezTo>
                    <a:pt x="1384" y="2050"/>
                    <a:pt x="2122" y="1336"/>
                    <a:pt x="2420" y="443"/>
                  </a:cubicBezTo>
                  <a:cubicBezTo>
                    <a:pt x="2512" y="167"/>
                    <a:pt x="2306" y="1"/>
                    <a:pt x="208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7"/>
            <p:cNvSpPr/>
            <p:nvPr/>
          </p:nvSpPr>
          <p:spPr>
            <a:xfrm>
              <a:off x="-4085500" y="-1215725"/>
              <a:ext cx="86225" cy="62075"/>
            </a:xfrm>
            <a:custGeom>
              <a:rect b="b" l="l" r="r" t="t"/>
              <a:pathLst>
                <a:path extrusionOk="0" h="2483" w="3449">
                  <a:moveTo>
                    <a:pt x="2959" y="1"/>
                  </a:moveTo>
                  <a:cubicBezTo>
                    <a:pt x="2932" y="1"/>
                    <a:pt x="2905" y="4"/>
                    <a:pt x="2876" y="10"/>
                  </a:cubicBezTo>
                  <a:cubicBezTo>
                    <a:pt x="1733" y="331"/>
                    <a:pt x="828" y="1200"/>
                    <a:pt x="126" y="2129"/>
                  </a:cubicBezTo>
                  <a:cubicBezTo>
                    <a:pt x="1" y="2299"/>
                    <a:pt x="171" y="2482"/>
                    <a:pt x="339" y="2482"/>
                  </a:cubicBezTo>
                  <a:cubicBezTo>
                    <a:pt x="395" y="2482"/>
                    <a:pt x="450" y="2462"/>
                    <a:pt x="495" y="2415"/>
                  </a:cubicBezTo>
                  <a:cubicBezTo>
                    <a:pt x="1281" y="1617"/>
                    <a:pt x="2209" y="1176"/>
                    <a:pt x="3150" y="629"/>
                  </a:cubicBezTo>
                  <a:cubicBezTo>
                    <a:pt x="3448" y="463"/>
                    <a:pt x="3296" y="1"/>
                    <a:pt x="295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7"/>
            <p:cNvSpPr/>
            <p:nvPr/>
          </p:nvSpPr>
          <p:spPr>
            <a:xfrm>
              <a:off x="-3968125" y="-1239900"/>
              <a:ext cx="91425" cy="23850"/>
            </a:xfrm>
            <a:custGeom>
              <a:rect b="b" l="l" r="r" t="t"/>
              <a:pathLst>
                <a:path extrusionOk="0" h="954" w="3657">
                  <a:moveTo>
                    <a:pt x="2264" y="1"/>
                  </a:moveTo>
                  <a:cubicBezTo>
                    <a:pt x="1533" y="1"/>
                    <a:pt x="776" y="242"/>
                    <a:pt x="146" y="524"/>
                  </a:cubicBezTo>
                  <a:cubicBezTo>
                    <a:pt x="1" y="591"/>
                    <a:pt x="86" y="825"/>
                    <a:pt x="234" y="825"/>
                  </a:cubicBezTo>
                  <a:cubicBezTo>
                    <a:pt x="244" y="825"/>
                    <a:pt x="254" y="824"/>
                    <a:pt x="265" y="822"/>
                  </a:cubicBezTo>
                  <a:cubicBezTo>
                    <a:pt x="602" y="718"/>
                    <a:pt x="918" y="678"/>
                    <a:pt x="1228" y="678"/>
                  </a:cubicBezTo>
                  <a:cubicBezTo>
                    <a:pt x="1805" y="678"/>
                    <a:pt x="2359" y="817"/>
                    <a:pt x="2979" y="941"/>
                  </a:cubicBezTo>
                  <a:cubicBezTo>
                    <a:pt x="3017" y="950"/>
                    <a:pt x="3053" y="954"/>
                    <a:pt x="3088" y="954"/>
                  </a:cubicBezTo>
                  <a:cubicBezTo>
                    <a:pt x="3517" y="954"/>
                    <a:pt x="3657" y="309"/>
                    <a:pt x="3194" y="155"/>
                  </a:cubicBezTo>
                  <a:cubicBezTo>
                    <a:pt x="2897" y="47"/>
                    <a:pt x="2583" y="1"/>
                    <a:pt x="226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7"/>
            <p:cNvSpPr/>
            <p:nvPr/>
          </p:nvSpPr>
          <p:spPr>
            <a:xfrm>
              <a:off x="-3823975" y="-1197225"/>
              <a:ext cx="91925" cy="67025"/>
            </a:xfrm>
            <a:custGeom>
              <a:rect b="b" l="l" r="r" t="t"/>
              <a:pathLst>
                <a:path extrusionOk="0" h="2681" w="3677">
                  <a:moveTo>
                    <a:pt x="393" y="1"/>
                  </a:moveTo>
                  <a:cubicBezTo>
                    <a:pt x="93" y="1"/>
                    <a:pt x="0" y="486"/>
                    <a:pt x="333" y="615"/>
                  </a:cubicBezTo>
                  <a:cubicBezTo>
                    <a:pt x="1273" y="1008"/>
                    <a:pt x="2047" y="1663"/>
                    <a:pt x="2655" y="2472"/>
                  </a:cubicBezTo>
                  <a:cubicBezTo>
                    <a:pt x="2768" y="2620"/>
                    <a:pt x="2909" y="2680"/>
                    <a:pt x="3042" y="2680"/>
                  </a:cubicBezTo>
                  <a:cubicBezTo>
                    <a:pt x="3382" y="2680"/>
                    <a:pt x="3677" y="2284"/>
                    <a:pt x="3369" y="1925"/>
                  </a:cubicBezTo>
                  <a:cubicBezTo>
                    <a:pt x="2619" y="1032"/>
                    <a:pt x="1595" y="425"/>
                    <a:pt x="499" y="20"/>
                  </a:cubicBezTo>
                  <a:cubicBezTo>
                    <a:pt x="461" y="7"/>
                    <a:pt x="426" y="1"/>
                    <a:pt x="39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7"/>
          <p:cNvSpPr/>
          <p:nvPr/>
        </p:nvSpPr>
        <p:spPr>
          <a:xfrm>
            <a:off x="-827500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2">
  <p:cSld name="TITLE_ONLY_1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4"/>
          <p:cNvSpPr txBox="1"/>
          <p:nvPr>
            <p:ph type="title"/>
          </p:nvPr>
        </p:nvSpPr>
        <p:spPr>
          <a:xfrm>
            <a:off x="720000" y="463800"/>
            <a:ext cx="3590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4" name="Google Shape;614;p84"/>
          <p:cNvGrpSpPr/>
          <p:nvPr/>
        </p:nvGrpSpPr>
        <p:grpSpPr>
          <a:xfrm flipH="1" rot="5400000">
            <a:off x="1110285" y="3877729"/>
            <a:ext cx="1211777" cy="1655002"/>
            <a:chOff x="-2936700" y="3658900"/>
            <a:chExt cx="341750" cy="466750"/>
          </a:xfrm>
        </p:grpSpPr>
        <p:sp>
          <p:nvSpPr>
            <p:cNvPr id="615" name="Google Shape;615;p84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4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4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4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4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4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4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4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4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4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84"/>
          <p:cNvSpPr/>
          <p:nvPr/>
        </p:nvSpPr>
        <p:spPr>
          <a:xfrm flipH="1">
            <a:off x="7809853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84"/>
          <p:cNvSpPr txBox="1"/>
          <p:nvPr>
            <p:ph idx="1" type="subTitle"/>
          </p:nvPr>
        </p:nvSpPr>
        <p:spPr>
          <a:xfrm>
            <a:off x="1224175" y="2427625"/>
            <a:ext cx="2647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3">
  <p:cSld name="TITLE_ONLY_1_1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5"/>
          <p:cNvSpPr txBox="1"/>
          <p:nvPr>
            <p:ph type="title"/>
          </p:nvPr>
        </p:nvSpPr>
        <p:spPr>
          <a:xfrm>
            <a:off x="2815925" y="463800"/>
            <a:ext cx="3517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29" name="Google Shape;629;p85"/>
          <p:cNvGrpSpPr/>
          <p:nvPr/>
        </p:nvGrpSpPr>
        <p:grpSpPr>
          <a:xfrm>
            <a:off x="7823144" y="206585"/>
            <a:ext cx="1735106" cy="2642090"/>
            <a:chOff x="7682969" y="470735"/>
            <a:chExt cx="1735106" cy="2642090"/>
          </a:xfrm>
        </p:grpSpPr>
        <p:sp>
          <p:nvSpPr>
            <p:cNvPr id="630" name="Google Shape;630;p85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5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5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85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634" name="Google Shape;634;p85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5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5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85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5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5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5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5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5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3" name="Google Shape;643;p85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644" name="Google Shape;644;p85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5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5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5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5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85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5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5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5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5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85"/>
          <p:cNvSpPr txBox="1"/>
          <p:nvPr>
            <p:ph idx="1" type="subTitle"/>
          </p:nvPr>
        </p:nvSpPr>
        <p:spPr>
          <a:xfrm>
            <a:off x="5293875" y="2427625"/>
            <a:ext cx="2647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6"/>
          <p:cNvSpPr txBox="1"/>
          <p:nvPr>
            <p:ph type="title"/>
          </p:nvPr>
        </p:nvSpPr>
        <p:spPr>
          <a:xfrm>
            <a:off x="2914650" y="702200"/>
            <a:ext cx="33147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5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7" name="Google Shape;657;p86"/>
          <p:cNvSpPr txBox="1"/>
          <p:nvPr/>
        </p:nvSpPr>
        <p:spPr>
          <a:xfrm>
            <a:off x="1950300" y="3607150"/>
            <a:ext cx="5243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8" name="Google Shape;658;p86"/>
          <p:cNvSpPr/>
          <p:nvPr/>
        </p:nvSpPr>
        <p:spPr>
          <a:xfrm flipH="1" rot="10800000"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86"/>
          <p:cNvSpPr/>
          <p:nvPr/>
        </p:nvSpPr>
        <p:spPr>
          <a:xfrm rot="10800000">
            <a:off x="-765812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6"/>
          <p:cNvSpPr txBox="1"/>
          <p:nvPr>
            <p:ph idx="1" type="subTitle"/>
          </p:nvPr>
        </p:nvSpPr>
        <p:spPr>
          <a:xfrm>
            <a:off x="2657475" y="1552575"/>
            <a:ext cx="38412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1" name="Google Shape;661;p86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662" name="Google Shape;662;p86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6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6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6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86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86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6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6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6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6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6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6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6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6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6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6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BLANK_2_1_6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7"/>
          <p:cNvSpPr txBox="1"/>
          <p:nvPr>
            <p:ph type="title"/>
          </p:nvPr>
        </p:nvSpPr>
        <p:spPr>
          <a:xfrm>
            <a:off x="2190750" y="463800"/>
            <a:ext cx="50673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2">
  <p:cSld name="CUSTOM_9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88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682" name="Google Shape;682;p88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8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8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88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88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88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8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8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88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8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p88"/>
          <p:cNvSpPr txBox="1"/>
          <p:nvPr>
            <p:ph idx="1" type="subTitle"/>
          </p:nvPr>
        </p:nvSpPr>
        <p:spPr>
          <a:xfrm>
            <a:off x="1064425" y="1402350"/>
            <a:ext cx="50817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88"/>
          <p:cNvSpPr txBox="1"/>
          <p:nvPr>
            <p:ph type="title"/>
          </p:nvPr>
        </p:nvSpPr>
        <p:spPr>
          <a:xfrm>
            <a:off x="2595900" y="463800"/>
            <a:ext cx="3952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4" name="Google Shape;694;p88"/>
          <p:cNvSpPr/>
          <p:nvPr/>
        </p:nvSpPr>
        <p:spPr>
          <a:xfrm>
            <a:off x="7085724" y="-352900"/>
            <a:ext cx="2298795" cy="2305546"/>
          </a:xfrm>
          <a:custGeom>
            <a:rect b="b" l="l" r="r" t="t"/>
            <a:pathLst>
              <a:path extrusionOk="0" h="17531" w="17480">
                <a:moveTo>
                  <a:pt x="6917" y="1"/>
                </a:moveTo>
                <a:cubicBezTo>
                  <a:pt x="6749" y="1"/>
                  <a:pt x="6578" y="27"/>
                  <a:pt x="6406" y="84"/>
                </a:cubicBezTo>
                <a:cubicBezTo>
                  <a:pt x="1703" y="1692"/>
                  <a:pt x="1" y="7716"/>
                  <a:pt x="2263" y="11884"/>
                </a:cubicBezTo>
                <a:cubicBezTo>
                  <a:pt x="4488" y="16022"/>
                  <a:pt x="9072" y="17530"/>
                  <a:pt x="13516" y="17530"/>
                </a:cubicBezTo>
                <a:cubicBezTo>
                  <a:pt x="13994" y="17530"/>
                  <a:pt x="14471" y="17513"/>
                  <a:pt x="14943" y="17479"/>
                </a:cubicBezTo>
                <a:cubicBezTo>
                  <a:pt x="16598" y="17349"/>
                  <a:pt x="17479" y="16051"/>
                  <a:pt x="17229" y="14455"/>
                </a:cubicBezTo>
                <a:cubicBezTo>
                  <a:pt x="16646" y="10800"/>
                  <a:pt x="16420" y="7109"/>
                  <a:pt x="16479" y="3418"/>
                </a:cubicBezTo>
                <a:cubicBezTo>
                  <a:pt x="16503" y="2085"/>
                  <a:pt x="15372" y="1073"/>
                  <a:pt x="14098" y="1037"/>
                </a:cubicBezTo>
                <a:cubicBezTo>
                  <a:pt x="13257" y="999"/>
                  <a:pt x="12417" y="978"/>
                  <a:pt x="11578" y="978"/>
                </a:cubicBezTo>
                <a:cubicBezTo>
                  <a:pt x="10576" y="978"/>
                  <a:pt x="9577" y="1008"/>
                  <a:pt x="8585" y="1073"/>
                </a:cubicBezTo>
                <a:cubicBezTo>
                  <a:pt x="8258" y="467"/>
                  <a:pt x="7621" y="1"/>
                  <a:pt x="6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91"/>
          <p:cNvGrpSpPr/>
          <p:nvPr/>
        </p:nvGrpSpPr>
        <p:grpSpPr>
          <a:xfrm>
            <a:off x="7651694" y="225635"/>
            <a:ext cx="1735106" cy="2642090"/>
            <a:chOff x="7682969" y="470735"/>
            <a:chExt cx="1735106" cy="2642090"/>
          </a:xfrm>
        </p:grpSpPr>
        <p:sp>
          <p:nvSpPr>
            <p:cNvPr id="697" name="Google Shape;697;p91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91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91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0" name="Google Shape;700;p91"/>
          <p:cNvGrpSpPr/>
          <p:nvPr/>
        </p:nvGrpSpPr>
        <p:grpSpPr>
          <a:xfrm rot="-5400000">
            <a:off x="6763274" y="4299229"/>
            <a:ext cx="1211777" cy="1655002"/>
            <a:chOff x="-2936700" y="3658900"/>
            <a:chExt cx="341750" cy="466750"/>
          </a:xfrm>
        </p:grpSpPr>
        <p:sp>
          <p:nvSpPr>
            <p:cNvPr id="701" name="Google Shape;701;p91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91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91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91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91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91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91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91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91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91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" name="Google Shape;711;p91"/>
          <p:cNvSpPr/>
          <p:nvPr/>
        </p:nvSpPr>
        <p:spPr>
          <a:xfrm rot="5400070">
            <a:off x="-644701" y="528461"/>
            <a:ext cx="2264618" cy="1658965"/>
          </a:xfrm>
          <a:custGeom>
            <a:rect b="b" l="l" r="r" t="t"/>
            <a:pathLst>
              <a:path extrusionOk="0" h="13607" w="18575">
                <a:moveTo>
                  <a:pt x="7645" y="1"/>
                </a:moveTo>
                <a:cubicBezTo>
                  <a:pt x="7415" y="1"/>
                  <a:pt x="7191" y="123"/>
                  <a:pt x="7002" y="370"/>
                </a:cubicBezTo>
                <a:cubicBezTo>
                  <a:pt x="6728" y="715"/>
                  <a:pt x="6585" y="1096"/>
                  <a:pt x="6466" y="1501"/>
                </a:cubicBezTo>
                <a:cubicBezTo>
                  <a:pt x="6323" y="1929"/>
                  <a:pt x="6252" y="2394"/>
                  <a:pt x="6145" y="2858"/>
                </a:cubicBezTo>
                <a:cubicBezTo>
                  <a:pt x="5942" y="3822"/>
                  <a:pt x="5811" y="4787"/>
                  <a:pt x="5775" y="5775"/>
                </a:cubicBezTo>
                <a:cubicBezTo>
                  <a:pt x="5764" y="6561"/>
                  <a:pt x="5764" y="7371"/>
                  <a:pt x="5775" y="8168"/>
                </a:cubicBezTo>
                <a:lnTo>
                  <a:pt x="5775" y="8442"/>
                </a:lnTo>
                <a:cubicBezTo>
                  <a:pt x="5656" y="8442"/>
                  <a:pt x="5656" y="8371"/>
                  <a:pt x="5644" y="8359"/>
                </a:cubicBezTo>
                <a:cubicBezTo>
                  <a:pt x="5513" y="8144"/>
                  <a:pt x="5394" y="7906"/>
                  <a:pt x="5263" y="7692"/>
                </a:cubicBezTo>
                <a:cubicBezTo>
                  <a:pt x="4787" y="6966"/>
                  <a:pt x="4311" y="6251"/>
                  <a:pt x="3859" y="5501"/>
                </a:cubicBezTo>
                <a:cubicBezTo>
                  <a:pt x="3692" y="5239"/>
                  <a:pt x="3513" y="4965"/>
                  <a:pt x="3299" y="4751"/>
                </a:cubicBezTo>
                <a:cubicBezTo>
                  <a:pt x="3061" y="4489"/>
                  <a:pt x="2835" y="4239"/>
                  <a:pt x="2608" y="3977"/>
                </a:cubicBezTo>
                <a:cubicBezTo>
                  <a:pt x="2263" y="3584"/>
                  <a:pt x="1894" y="3227"/>
                  <a:pt x="1465" y="2941"/>
                </a:cubicBezTo>
                <a:cubicBezTo>
                  <a:pt x="1334" y="2858"/>
                  <a:pt x="1192" y="2787"/>
                  <a:pt x="1037" y="2739"/>
                </a:cubicBezTo>
                <a:cubicBezTo>
                  <a:pt x="948" y="2714"/>
                  <a:pt x="862" y="2703"/>
                  <a:pt x="780" y="2703"/>
                </a:cubicBezTo>
                <a:cubicBezTo>
                  <a:pt x="345" y="2703"/>
                  <a:pt x="21" y="3032"/>
                  <a:pt x="1" y="3513"/>
                </a:cubicBezTo>
                <a:cubicBezTo>
                  <a:pt x="1" y="4049"/>
                  <a:pt x="49" y="4573"/>
                  <a:pt x="203" y="5085"/>
                </a:cubicBezTo>
                <a:cubicBezTo>
                  <a:pt x="691" y="6859"/>
                  <a:pt x="1406" y="8561"/>
                  <a:pt x="2299" y="10168"/>
                </a:cubicBezTo>
                <a:cubicBezTo>
                  <a:pt x="2442" y="10442"/>
                  <a:pt x="2632" y="10716"/>
                  <a:pt x="2858" y="10954"/>
                </a:cubicBezTo>
                <a:cubicBezTo>
                  <a:pt x="3525" y="11657"/>
                  <a:pt x="4228" y="12312"/>
                  <a:pt x="5156" y="12669"/>
                </a:cubicBezTo>
                <a:cubicBezTo>
                  <a:pt x="5275" y="12705"/>
                  <a:pt x="5394" y="12788"/>
                  <a:pt x="5513" y="12847"/>
                </a:cubicBezTo>
                <a:cubicBezTo>
                  <a:pt x="5894" y="13050"/>
                  <a:pt x="6299" y="13181"/>
                  <a:pt x="6716" y="13288"/>
                </a:cubicBezTo>
                <a:cubicBezTo>
                  <a:pt x="6942" y="13347"/>
                  <a:pt x="7157" y="13395"/>
                  <a:pt x="7359" y="13514"/>
                </a:cubicBezTo>
                <a:cubicBezTo>
                  <a:pt x="7467" y="13577"/>
                  <a:pt x="7589" y="13606"/>
                  <a:pt x="7714" y="13606"/>
                </a:cubicBezTo>
                <a:cubicBezTo>
                  <a:pt x="7754" y="13606"/>
                  <a:pt x="7795" y="13603"/>
                  <a:pt x="7835" y="13597"/>
                </a:cubicBezTo>
                <a:cubicBezTo>
                  <a:pt x="8514" y="13574"/>
                  <a:pt x="9204" y="13514"/>
                  <a:pt x="9871" y="13395"/>
                </a:cubicBezTo>
                <a:cubicBezTo>
                  <a:pt x="10324" y="13312"/>
                  <a:pt x="10776" y="13228"/>
                  <a:pt x="11228" y="13074"/>
                </a:cubicBezTo>
                <a:cubicBezTo>
                  <a:pt x="12133" y="12740"/>
                  <a:pt x="12907" y="12181"/>
                  <a:pt x="13669" y="11609"/>
                </a:cubicBezTo>
                <a:cubicBezTo>
                  <a:pt x="14443" y="11038"/>
                  <a:pt x="15158" y="10419"/>
                  <a:pt x="15789" y="9704"/>
                </a:cubicBezTo>
                <a:cubicBezTo>
                  <a:pt x="16372" y="9061"/>
                  <a:pt x="16943" y="8406"/>
                  <a:pt x="17372" y="7644"/>
                </a:cubicBezTo>
                <a:cubicBezTo>
                  <a:pt x="17765" y="6978"/>
                  <a:pt x="18134" y="6311"/>
                  <a:pt x="18337" y="5549"/>
                </a:cubicBezTo>
                <a:cubicBezTo>
                  <a:pt x="18491" y="4989"/>
                  <a:pt x="18575" y="4406"/>
                  <a:pt x="18491" y="3822"/>
                </a:cubicBezTo>
                <a:cubicBezTo>
                  <a:pt x="18409" y="3308"/>
                  <a:pt x="18098" y="3001"/>
                  <a:pt x="17625" y="3001"/>
                </a:cubicBezTo>
                <a:cubicBezTo>
                  <a:pt x="17616" y="3001"/>
                  <a:pt x="17607" y="3001"/>
                  <a:pt x="17598" y="3001"/>
                </a:cubicBezTo>
                <a:cubicBezTo>
                  <a:pt x="17467" y="3001"/>
                  <a:pt x="17336" y="3037"/>
                  <a:pt x="17217" y="3060"/>
                </a:cubicBezTo>
                <a:cubicBezTo>
                  <a:pt x="16670" y="3227"/>
                  <a:pt x="16170" y="3513"/>
                  <a:pt x="15729" y="3882"/>
                </a:cubicBezTo>
                <a:cubicBezTo>
                  <a:pt x="15241" y="4311"/>
                  <a:pt x="14788" y="4787"/>
                  <a:pt x="14384" y="5311"/>
                </a:cubicBezTo>
                <a:cubicBezTo>
                  <a:pt x="13788" y="6061"/>
                  <a:pt x="13253" y="6847"/>
                  <a:pt x="12705" y="7621"/>
                </a:cubicBezTo>
                <a:cubicBezTo>
                  <a:pt x="12657" y="7704"/>
                  <a:pt x="12610" y="7799"/>
                  <a:pt x="12479" y="7871"/>
                </a:cubicBezTo>
                <a:cubicBezTo>
                  <a:pt x="12598" y="7549"/>
                  <a:pt x="12681" y="7263"/>
                  <a:pt x="12788" y="6990"/>
                </a:cubicBezTo>
                <a:cubicBezTo>
                  <a:pt x="13133" y="6073"/>
                  <a:pt x="13491" y="5144"/>
                  <a:pt x="13753" y="4192"/>
                </a:cubicBezTo>
                <a:cubicBezTo>
                  <a:pt x="13919" y="3632"/>
                  <a:pt x="14026" y="3084"/>
                  <a:pt x="13967" y="2489"/>
                </a:cubicBezTo>
                <a:cubicBezTo>
                  <a:pt x="13919" y="2144"/>
                  <a:pt x="13812" y="1834"/>
                  <a:pt x="13634" y="1548"/>
                </a:cubicBezTo>
                <a:cubicBezTo>
                  <a:pt x="13517" y="1369"/>
                  <a:pt x="13373" y="1284"/>
                  <a:pt x="13191" y="1284"/>
                </a:cubicBezTo>
                <a:cubicBezTo>
                  <a:pt x="13132" y="1284"/>
                  <a:pt x="13070" y="1293"/>
                  <a:pt x="13003" y="1310"/>
                </a:cubicBezTo>
                <a:cubicBezTo>
                  <a:pt x="12526" y="1441"/>
                  <a:pt x="12205" y="1775"/>
                  <a:pt x="11967" y="2168"/>
                </a:cubicBezTo>
                <a:cubicBezTo>
                  <a:pt x="11729" y="2560"/>
                  <a:pt x="11550" y="2977"/>
                  <a:pt x="11395" y="3406"/>
                </a:cubicBezTo>
                <a:cubicBezTo>
                  <a:pt x="10824" y="4894"/>
                  <a:pt x="10359" y="6430"/>
                  <a:pt x="9859" y="7942"/>
                </a:cubicBezTo>
                <a:cubicBezTo>
                  <a:pt x="9824" y="8025"/>
                  <a:pt x="9824" y="8109"/>
                  <a:pt x="9752" y="8168"/>
                </a:cubicBezTo>
                <a:cubicBezTo>
                  <a:pt x="9704" y="8109"/>
                  <a:pt x="9728" y="8049"/>
                  <a:pt x="9728" y="8002"/>
                </a:cubicBezTo>
                <a:cubicBezTo>
                  <a:pt x="9693" y="6990"/>
                  <a:pt x="9704" y="6001"/>
                  <a:pt x="9621" y="4989"/>
                </a:cubicBezTo>
                <a:cubicBezTo>
                  <a:pt x="9538" y="3953"/>
                  <a:pt x="9395" y="2941"/>
                  <a:pt x="9145" y="1953"/>
                </a:cubicBezTo>
                <a:cubicBezTo>
                  <a:pt x="8990" y="1310"/>
                  <a:pt x="8704" y="739"/>
                  <a:pt x="8252" y="286"/>
                </a:cubicBezTo>
                <a:cubicBezTo>
                  <a:pt x="8056" y="96"/>
                  <a:pt x="7848" y="1"/>
                  <a:pt x="764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1"/>
          <p:cNvSpPr txBox="1"/>
          <p:nvPr>
            <p:ph type="title"/>
          </p:nvPr>
        </p:nvSpPr>
        <p:spPr>
          <a:xfrm>
            <a:off x="2021850" y="2055575"/>
            <a:ext cx="451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3" name="Google Shape;713;p91"/>
          <p:cNvSpPr txBox="1"/>
          <p:nvPr>
            <p:ph idx="2" type="title"/>
          </p:nvPr>
        </p:nvSpPr>
        <p:spPr>
          <a:xfrm>
            <a:off x="2021850" y="1086925"/>
            <a:ext cx="32973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14" name="Google Shape;714;p91"/>
          <p:cNvSpPr txBox="1"/>
          <p:nvPr>
            <p:ph idx="1" type="subTitle"/>
          </p:nvPr>
        </p:nvSpPr>
        <p:spPr>
          <a:xfrm>
            <a:off x="2021850" y="3603275"/>
            <a:ext cx="5100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93"/>
          <p:cNvGrpSpPr/>
          <p:nvPr/>
        </p:nvGrpSpPr>
        <p:grpSpPr>
          <a:xfrm>
            <a:off x="7651694" y="225635"/>
            <a:ext cx="1735106" cy="2642090"/>
            <a:chOff x="7682969" y="470735"/>
            <a:chExt cx="1735106" cy="2642090"/>
          </a:xfrm>
        </p:grpSpPr>
        <p:sp>
          <p:nvSpPr>
            <p:cNvPr id="718" name="Google Shape;718;p93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93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93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93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722" name="Google Shape;722;p93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93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93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93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93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93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93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93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93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93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93"/>
          <p:cNvSpPr/>
          <p:nvPr/>
        </p:nvSpPr>
        <p:spPr>
          <a:xfrm rot="-9899915">
            <a:off x="4004849" y="-208784"/>
            <a:ext cx="2264618" cy="1658956"/>
          </a:xfrm>
          <a:custGeom>
            <a:rect b="b" l="l" r="r" t="t"/>
            <a:pathLst>
              <a:path extrusionOk="0" h="13607" w="18575">
                <a:moveTo>
                  <a:pt x="7645" y="1"/>
                </a:moveTo>
                <a:cubicBezTo>
                  <a:pt x="7415" y="1"/>
                  <a:pt x="7191" y="123"/>
                  <a:pt x="7002" y="370"/>
                </a:cubicBezTo>
                <a:cubicBezTo>
                  <a:pt x="6728" y="715"/>
                  <a:pt x="6585" y="1096"/>
                  <a:pt x="6466" y="1501"/>
                </a:cubicBezTo>
                <a:cubicBezTo>
                  <a:pt x="6323" y="1929"/>
                  <a:pt x="6252" y="2394"/>
                  <a:pt x="6145" y="2858"/>
                </a:cubicBezTo>
                <a:cubicBezTo>
                  <a:pt x="5942" y="3822"/>
                  <a:pt x="5811" y="4787"/>
                  <a:pt x="5775" y="5775"/>
                </a:cubicBezTo>
                <a:cubicBezTo>
                  <a:pt x="5764" y="6561"/>
                  <a:pt x="5764" y="7371"/>
                  <a:pt x="5775" y="8168"/>
                </a:cubicBezTo>
                <a:lnTo>
                  <a:pt x="5775" y="8442"/>
                </a:lnTo>
                <a:cubicBezTo>
                  <a:pt x="5656" y="8442"/>
                  <a:pt x="5656" y="8371"/>
                  <a:pt x="5644" y="8359"/>
                </a:cubicBezTo>
                <a:cubicBezTo>
                  <a:pt x="5513" y="8144"/>
                  <a:pt x="5394" y="7906"/>
                  <a:pt x="5263" y="7692"/>
                </a:cubicBezTo>
                <a:cubicBezTo>
                  <a:pt x="4787" y="6966"/>
                  <a:pt x="4311" y="6251"/>
                  <a:pt x="3859" y="5501"/>
                </a:cubicBezTo>
                <a:cubicBezTo>
                  <a:pt x="3692" y="5239"/>
                  <a:pt x="3513" y="4965"/>
                  <a:pt x="3299" y="4751"/>
                </a:cubicBezTo>
                <a:cubicBezTo>
                  <a:pt x="3061" y="4489"/>
                  <a:pt x="2835" y="4239"/>
                  <a:pt x="2608" y="3977"/>
                </a:cubicBezTo>
                <a:cubicBezTo>
                  <a:pt x="2263" y="3584"/>
                  <a:pt x="1894" y="3227"/>
                  <a:pt x="1465" y="2941"/>
                </a:cubicBezTo>
                <a:cubicBezTo>
                  <a:pt x="1334" y="2858"/>
                  <a:pt x="1192" y="2787"/>
                  <a:pt x="1037" y="2739"/>
                </a:cubicBezTo>
                <a:cubicBezTo>
                  <a:pt x="948" y="2714"/>
                  <a:pt x="862" y="2703"/>
                  <a:pt x="780" y="2703"/>
                </a:cubicBezTo>
                <a:cubicBezTo>
                  <a:pt x="345" y="2703"/>
                  <a:pt x="21" y="3032"/>
                  <a:pt x="1" y="3513"/>
                </a:cubicBezTo>
                <a:cubicBezTo>
                  <a:pt x="1" y="4049"/>
                  <a:pt x="49" y="4573"/>
                  <a:pt x="203" y="5085"/>
                </a:cubicBezTo>
                <a:cubicBezTo>
                  <a:pt x="691" y="6859"/>
                  <a:pt x="1406" y="8561"/>
                  <a:pt x="2299" y="10168"/>
                </a:cubicBezTo>
                <a:cubicBezTo>
                  <a:pt x="2442" y="10442"/>
                  <a:pt x="2632" y="10716"/>
                  <a:pt x="2858" y="10954"/>
                </a:cubicBezTo>
                <a:cubicBezTo>
                  <a:pt x="3525" y="11657"/>
                  <a:pt x="4228" y="12312"/>
                  <a:pt x="5156" y="12669"/>
                </a:cubicBezTo>
                <a:cubicBezTo>
                  <a:pt x="5275" y="12705"/>
                  <a:pt x="5394" y="12788"/>
                  <a:pt x="5513" y="12847"/>
                </a:cubicBezTo>
                <a:cubicBezTo>
                  <a:pt x="5894" y="13050"/>
                  <a:pt x="6299" y="13181"/>
                  <a:pt x="6716" y="13288"/>
                </a:cubicBezTo>
                <a:cubicBezTo>
                  <a:pt x="6942" y="13347"/>
                  <a:pt x="7157" y="13395"/>
                  <a:pt x="7359" y="13514"/>
                </a:cubicBezTo>
                <a:cubicBezTo>
                  <a:pt x="7467" y="13577"/>
                  <a:pt x="7589" y="13606"/>
                  <a:pt x="7714" y="13606"/>
                </a:cubicBezTo>
                <a:cubicBezTo>
                  <a:pt x="7754" y="13606"/>
                  <a:pt x="7795" y="13603"/>
                  <a:pt x="7835" y="13597"/>
                </a:cubicBezTo>
                <a:cubicBezTo>
                  <a:pt x="8514" y="13574"/>
                  <a:pt x="9204" y="13514"/>
                  <a:pt x="9871" y="13395"/>
                </a:cubicBezTo>
                <a:cubicBezTo>
                  <a:pt x="10324" y="13312"/>
                  <a:pt x="10776" y="13228"/>
                  <a:pt x="11228" y="13074"/>
                </a:cubicBezTo>
                <a:cubicBezTo>
                  <a:pt x="12133" y="12740"/>
                  <a:pt x="12907" y="12181"/>
                  <a:pt x="13669" y="11609"/>
                </a:cubicBezTo>
                <a:cubicBezTo>
                  <a:pt x="14443" y="11038"/>
                  <a:pt x="15158" y="10419"/>
                  <a:pt x="15789" y="9704"/>
                </a:cubicBezTo>
                <a:cubicBezTo>
                  <a:pt x="16372" y="9061"/>
                  <a:pt x="16943" y="8406"/>
                  <a:pt x="17372" y="7644"/>
                </a:cubicBezTo>
                <a:cubicBezTo>
                  <a:pt x="17765" y="6978"/>
                  <a:pt x="18134" y="6311"/>
                  <a:pt x="18337" y="5549"/>
                </a:cubicBezTo>
                <a:cubicBezTo>
                  <a:pt x="18491" y="4989"/>
                  <a:pt x="18575" y="4406"/>
                  <a:pt x="18491" y="3822"/>
                </a:cubicBezTo>
                <a:cubicBezTo>
                  <a:pt x="18409" y="3308"/>
                  <a:pt x="18098" y="3001"/>
                  <a:pt x="17625" y="3001"/>
                </a:cubicBezTo>
                <a:cubicBezTo>
                  <a:pt x="17616" y="3001"/>
                  <a:pt x="17607" y="3001"/>
                  <a:pt x="17598" y="3001"/>
                </a:cubicBezTo>
                <a:cubicBezTo>
                  <a:pt x="17467" y="3001"/>
                  <a:pt x="17336" y="3037"/>
                  <a:pt x="17217" y="3060"/>
                </a:cubicBezTo>
                <a:cubicBezTo>
                  <a:pt x="16670" y="3227"/>
                  <a:pt x="16170" y="3513"/>
                  <a:pt x="15729" y="3882"/>
                </a:cubicBezTo>
                <a:cubicBezTo>
                  <a:pt x="15241" y="4311"/>
                  <a:pt x="14788" y="4787"/>
                  <a:pt x="14384" y="5311"/>
                </a:cubicBezTo>
                <a:cubicBezTo>
                  <a:pt x="13788" y="6061"/>
                  <a:pt x="13253" y="6847"/>
                  <a:pt x="12705" y="7621"/>
                </a:cubicBezTo>
                <a:cubicBezTo>
                  <a:pt x="12657" y="7704"/>
                  <a:pt x="12610" y="7799"/>
                  <a:pt x="12479" y="7871"/>
                </a:cubicBezTo>
                <a:cubicBezTo>
                  <a:pt x="12598" y="7549"/>
                  <a:pt x="12681" y="7263"/>
                  <a:pt x="12788" y="6990"/>
                </a:cubicBezTo>
                <a:cubicBezTo>
                  <a:pt x="13133" y="6073"/>
                  <a:pt x="13491" y="5144"/>
                  <a:pt x="13753" y="4192"/>
                </a:cubicBezTo>
                <a:cubicBezTo>
                  <a:pt x="13919" y="3632"/>
                  <a:pt x="14026" y="3084"/>
                  <a:pt x="13967" y="2489"/>
                </a:cubicBezTo>
                <a:cubicBezTo>
                  <a:pt x="13919" y="2144"/>
                  <a:pt x="13812" y="1834"/>
                  <a:pt x="13634" y="1548"/>
                </a:cubicBezTo>
                <a:cubicBezTo>
                  <a:pt x="13517" y="1369"/>
                  <a:pt x="13373" y="1284"/>
                  <a:pt x="13191" y="1284"/>
                </a:cubicBezTo>
                <a:cubicBezTo>
                  <a:pt x="13132" y="1284"/>
                  <a:pt x="13070" y="1293"/>
                  <a:pt x="13003" y="1310"/>
                </a:cubicBezTo>
                <a:cubicBezTo>
                  <a:pt x="12526" y="1441"/>
                  <a:pt x="12205" y="1775"/>
                  <a:pt x="11967" y="2168"/>
                </a:cubicBezTo>
                <a:cubicBezTo>
                  <a:pt x="11729" y="2560"/>
                  <a:pt x="11550" y="2977"/>
                  <a:pt x="11395" y="3406"/>
                </a:cubicBezTo>
                <a:cubicBezTo>
                  <a:pt x="10824" y="4894"/>
                  <a:pt x="10359" y="6430"/>
                  <a:pt x="9859" y="7942"/>
                </a:cubicBezTo>
                <a:cubicBezTo>
                  <a:pt x="9824" y="8025"/>
                  <a:pt x="9824" y="8109"/>
                  <a:pt x="9752" y="8168"/>
                </a:cubicBezTo>
                <a:cubicBezTo>
                  <a:pt x="9704" y="8109"/>
                  <a:pt x="9728" y="8049"/>
                  <a:pt x="9728" y="8002"/>
                </a:cubicBezTo>
                <a:cubicBezTo>
                  <a:pt x="9693" y="6990"/>
                  <a:pt x="9704" y="6001"/>
                  <a:pt x="9621" y="4989"/>
                </a:cubicBezTo>
                <a:cubicBezTo>
                  <a:pt x="9538" y="3953"/>
                  <a:pt x="9395" y="2941"/>
                  <a:pt x="9145" y="1953"/>
                </a:cubicBezTo>
                <a:cubicBezTo>
                  <a:pt x="8990" y="1310"/>
                  <a:pt x="8704" y="739"/>
                  <a:pt x="8252" y="286"/>
                </a:cubicBezTo>
                <a:cubicBezTo>
                  <a:pt x="8056" y="96"/>
                  <a:pt x="7848" y="1"/>
                  <a:pt x="7645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3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94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735" name="Google Shape;735;p94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94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94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94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94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94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94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94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94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4" name="Google Shape;744;p94"/>
          <p:cNvSpPr/>
          <p:nvPr/>
        </p:nvSpPr>
        <p:spPr>
          <a:xfrm>
            <a:off x="-970375" y="3162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3_1_1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5"/>
          <p:cNvSpPr/>
          <p:nvPr/>
        </p:nvSpPr>
        <p:spPr>
          <a:xfrm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95"/>
          <p:cNvSpPr/>
          <p:nvPr/>
        </p:nvSpPr>
        <p:spPr>
          <a:xfrm>
            <a:off x="-1256125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8" name="Google Shape;748;p95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749" name="Google Shape;749;p95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95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95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95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95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95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95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95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95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95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95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95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95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95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95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95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8"/>
          <p:cNvSpPr txBox="1"/>
          <p:nvPr>
            <p:ph type="title"/>
          </p:nvPr>
        </p:nvSpPr>
        <p:spPr>
          <a:xfrm>
            <a:off x="1705050" y="463800"/>
            <a:ext cx="573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58"/>
          <p:cNvSpPr txBox="1"/>
          <p:nvPr>
            <p:ph idx="2" type="title"/>
          </p:nvPr>
        </p:nvSpPr>
        <p:spPr>
          <a:xfrm>
            <a:off x="621938" y="20792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58"/>
          <p:cNvSpPr txBox="1"/>
          <p:nvPr>
            <p:ph idx="1" type="subTitle"/>
          </p:nvPr>
        </p:nvSpPr>
        <p:spPr>
          <a:xfrm>
            <a:off x="1703100" y="19192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58"/>
          <p:cNvSpPr txBox="1"/>
          <p:nvPr>
            <p:ph idx="3" type="subTitle"/>
          </p:nvPr>
        </p:nvSpPr>
        <p:spPr>
          <a:xfrm>
            <a:off x="1703100" y="22193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8"/>
          <p:cNvSpPr txBox="1"/>
          <p:nvPr>
            <p:ph idx="4" type="title"/>
          </p:nvPr>
        </p:nvSpPr>
        <p:spPr>
          <a:xfrm>
            <a:off x="4716888" y="20792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" name="Google Shape;66;p58"/>
          <p:cNvSpPr txBox="1"/>
          <p:nvPr>
            <p:ph idx="5" type="subTitle"/>
          </p:nvPr>
        </p:nvSpPr>
        <p:spPr>
          <a:xfrm>
            <a:off x="5798050" y="19192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58"/>
          <p:cNvSpPr txBox="1"/>
          <p:nvPr>
            <p:ph idx="6" type="subTitle"/>
          </p:nvPr>
        </p:nvSpPr>
        <p:spPr>
          <a:xfrm>
            <a:off x="5798050" y="22193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8"/>
          <p:cNvSpPr txBox="1"/>
          <p:nvPr>
            <p:ph idx="7" type="title"/>
          </p:nvPr>
        </p:nvSpPr>
        <p:spPr>
          <a:xfrm>
            <a:off x="621938" y="35651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58"/>
          <p:cNvSpPr txBox="1"/>
          <p:nvPr>
            <p:ph idx="8" type="subTitle"/>
          </p:nvPr>
        </p:nvSpPr>
        <p:spPr>
          <a:xfrm>
            <a:off x="1703100" y="34051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58"/>
          <p:cNvSpPr txBox="1"/>
          <p:nvPr>
            <p:ph idx="9" type="subTitle"/>
          </p:nvPr>
        </p:nvSpPr>
        <p:spPr>
          <a:xfrm>
            <a:off x="1703100" y="37052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8"/>
          <p:cNvSpPr txBox="1"/>
          <p:nvPr>
            <p:ph idx="13" type="title"/>
          </p:nvPr>
        </p:nvSpPr>
        <p:spPr>
          <a:xfrm>
            <a:off x="4716888" y="3565175"/>
            <a:ext cx="990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2" name="Google Shape;72;p58"/>
          <p:cNvSpPr txBox="1"/>
          <p:nvPr>
            <p:ph idx="14" type="subTitle"/>
          </p:nvPr>
        </p:nvSpPr>
        <p:spPr>
          <a:xfrm>
            <a:off x="5798050" y="34051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58"/>
          <p:cNvSpPr txBox="1"/>
          <p:nvPr>
            <p:ph idx="15" type="subTitle"/>
          </p:nvPr>
        </p:nvSpPr>
        <p:spPr>
          <a:xfrm>
            <a:off x="5798050" y="3705225"/>
            <a:ext cx="2724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58"/>
          <p:cNvGrpSpPr/>
          <p:nvPr/>
        </p:nvGrpSpPr>
        <p:grpSpPr>
          <a:xfrm rot="-2311823">
            <a:off x="8010965" y="-564968"/>
            <a:ext cx="1126616" cy="2356486"/>
            <a:chOff x="-1806775" y="3237425"/>
            <a:chExt cx="331900" cy="663225"/>
          </a:xfrm>
        </p:grpSpPr>
        <p:sp>
          <p:nvSpPr>
            <p:cNvPr id="75" name="Google Shape;75;p58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8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8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8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8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8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8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8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8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8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8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8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8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8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8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8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58"/>
          <p:cNvSpPr/>
          <p:nvPr/>
        </p:nvSpPr>
        <p:spPr>
          <a:xfrm flipH="1" rot="-9000024">
            <a:off x="-601286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9"/>
          <p:cNvSpPr txBox="1"/>
          <p:nvPr>
            <p:ph type="title"/>
          </p:nvPr>
        </p:nvSpPr>
        <p:spPr>
          <a:xfrm>
            <a:off x="2259900" y="1476150"/>
            <a:ext cx="46242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4" name="Google Shape;94;p59"/>
          <p:cNvSpPr txBox="1"/>
          <p:nvPr>
            <p:ph idx="1" type="subTitle"/>
          </p:nvPr>
        </p:nvSpPr>
        <p:spPr>
          <a:xfrm>
            <a:off x="5286375" y="4073575"/>
            <a:ext cx="3137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22222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22222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222221"/>
                </a:solidFill>
              </a:defRPr>
            </a:lvl9pPr>
          </a:lstStyle>
          <a:p/>
        </p:txBody>
      </p:sp>
      <p:sp>
        <p:nvSpPr>
          <p:cNvPr id="95" name="Google Shape;95;p59"/>
          <p:cNvSpPr/>
          <p:nvPr/>
        </p:nvSpPr>
        <p:spPr>
          <a:xfrm rot="9000024">
            <a:off x="7709314" y="-949832"/>
            <a:ext cx="2004272" cy="2666228"/>
          </a:xfrm>
          <a:custGeom>
            <a:rect b="b" l="l" r="r" t="t"/>
            <a:pathLst>
              <a:path extrusionOk="0" h="21177" w="15920">
                <a:moveTo>
                  <a:pt x="12728" y="3199"/>
                </a:moveTo>
                <a:cubicBezTo>
                  <a:pt x="13062" y="5306"/>
                  <a:pt x="13502" y="7354"/>
                  <a:pt x="13836" y="9437"/>
                </a:cubicBezTo>
                <a:cubicBezTo>
                  <a:pt x="13562" y="8294"/>
                  <a:pt x="13300" y="7151"/>
                  <a:pt x="13002" y="6020"/>
                </a:cubicBezTo>
                <a:cubicBezTo>
                  <a:pt x="12800" y="5163"/>
                  <a:pt x="12705" y="4306"/>
                  <a:pt x="12681" y="3437"/>
                </a:cubicBezTo>
                <a:cubicBezTo>
                  <a:pt x="12681" y="3365"/>
                  <a:pt x="12645" y="3294"/>
                  <a:pt x="12728" y="3199"/>
                </a:cubicBezTo>
                <a:close/>
                <a:moveTo>
                  <a:pt x="12605" y="1"/>
                </a:moveTo>
                <a:cubicBezTo>
                  <a:pt x="12388" y="1"/>
                  <a:pt x="12192" y="148"/>
                  <a:pt x="12097" y="424"/>
                </a:cubicBezTo>
                <a:cubicBezTo>
                  <a:pt x="12014" y="674"/>
                  <a:pt x="11955" y="936"/>
                  <a:pt x="11919" y="1222"/>
                </a:cubicBezTo>
                <a:cubicBezTo>
                  <a:pt x="11895" y="1389"/>
                  <a:pt x="11871" y="1567"/>
                  <a:pt x="11847" y="1794"/>
                </a:cubicBezTo>
                <a:cubicBezTo>
                  <a:pt x="11681" y="1508"/>
                  <a:pt x="11597" y="1258"/>
                  <a:pt x="11443" y="1032"/>
                </a:cubicBezTo>
                <a:cubicBezTo>
                  <a:pt x="11312" y="841"/>
                  <a:pt x="11181" y="639"/>
                  <a:pt x="10978" y="520"/>
                </a:cubicBezTo>
                <a:cubicBezTo>
                  <a:pt x="10855" y="441"/>
                  <a:pt x="10724" y="404"/>
                  <a:pt x="10599" y="404"/>
                </a:cubicBezTo>
                <a:cubicBezTo>
                  <a:pt x="10326" y="404"/>
                  <a:pt x="10080" y="582"/>
                  <a:pt x="9990" y="901"/>
                </a:cubicBezTo>
                <a:cubicBezTo>
                  <a:pt x="9954" y="996"/>
                  <a:pt x="9942" y="1103"/>
                  <a:pt x="9930" y="1210"/>
                </a:cubicBezTo>
                <a:cubicBezTo>
                  <a:pt x="9859" y="1639"/>
                  <a:pt x="9871" y="2091"/>
                  <a:pt x="9871" y="2520"/>
                </a:cubicBezTo>
                <a:lnTo>
                  <a:pt x="9871" y="2722"/>
                </a:lnTo>
                <a:cubicBezTo>
                  <a:pt x="9752" y="2579"/>
                  <a:pt x="9716" y="2413"/>
                  <a:pt x="9657" y="2246"/>
                </a:cubicBezTo>
                <a:cubicBezTo>
                  <a:pt x="9478" y="1746"/>
                  <a:pt x="9323" y="1258"/>
                  <a:pt x="9037" y="805"/>
                </a:cubicBezTo>
                <a:cubicBezTo>
                  <a:pt x="8942" y="663"/>
                  <a:pt x="8835" y="496"/>
                  <a:pt x="8692" y="389"/>
                </a:cubicBezTo>
                <a:cubicBezTo>
                  <a:pt x="8578" y="305"/>
                  <a:pt x="8464" y="255"/>
                  <a:pt x="8340" y="255"/>
                </a:cubicBezTo>
                <a:cubicBezTo>
                  <a:pt x="8271" y="255"/>
                  <a:pt x="8198" y="271"/>
                  <a:pt x="8121" y="305"/>
                </a:cubicBezTo>
                <a:cubicBezTo>
                  <a:pt x="7918" y="389"/>
                  <a:pt x="7823" y="555"/>
                  <a:pt x="7811" y="782"/>
                </a:cubicBezTo>
                <a:lnTo>
                  <a:pt x="7811" y="865"/>
                </a:lnTo>
                <a:cubicBezTo>
                  <a:pt x="7799" y="1675"/>
                  <a:pt x="7859" y="2460"/>
                  <a:pt x="7918" y="3258"/>
                </a:cubicBezTo>
                <a:cubicBezTo>
                  <a:pt x="7930" y="3615"/>
                  <a:pt x="8002" y="3961"/>
                  <a:pt x="7978" y="4330"/>
                </a:cubicBezTo>
                <a:cubicBezTo>
                  <a:pt x="7930" y="4258"/>
                  <a:pt x="7906" y="4175"/>
                  <a:pt x="7871" y="4080"/>
                </a:cubicBezTo>
                <a:cubicBezTo>
                  <a:pt x="7692" y="3520"/>
                  <a:pt x="7525" y="2949"/>
                  <a:pt x="7347" y="2389"/>
                </a:cubicBezTo>
                <a:cubicBezTo>
                  <a:pt x="7252" y="2044"/>
                  <a:pt x="7132" y="1710"/>
                  <a:pt x="6966" y="1401"/>
                </a:cubicBezTo>
                <a:cubicBezTo>
                  <a:pt x="6882" y="1258"/>
                  <a:pt x="6787" y="1103"/>
                  <a:pt x="6656" y="996"/>
                </a:cubicBezTo>
                <a:cubicBezTo>
                  <a:pt x="6536" y="905"/>
                  <a:pt x="6407" y="861"/>
                  <a:pt x="6286" y="861"/>
                </a:cubicBezTo>
                <a:cubicBezTo>
                  <a:pt x="6058" y="861"/>
                  <a:pt x="5857" y="1014"/>
                  <a:pt x="5787" y="1294"/>
                </a:cubicBezTo>
                <a:cubicBezTo>
                  <a:pt x="5763" y="1389"/>
                  <a:pt x="5763" y="1460"/>
                  <a:pt x="5763" y="1555"/>
                </a:cubicBezTo>
                <a:cubicBezTo>
                  <a:pt x="5751" y="2270"/>
                  <a:pt x="5787" y="2984"/>
                  <a:pt x="5847" y="3699"/>
                </a:cubicBezTo>
                <a:cubicBezTo>
                  <a:pt x="5859" y="3841"/>
                  <a:pt x="5894" y="4008"/>
                  <a:pt x="5847" y="4151"/>
                </a:cubicBezTo>
                <a:cubicBezTo>
                  <a:pt x="5763" y="3937"/>
                  <a:pt x="5704" y="3711"/>
                  <a:pt x="5644" y="3484"/>
                </a:cubicBezTo>
                <a:cubicBezTo>
                  <a:pt x="5489" y="2949"/>
                  <a:pt x="5347" y="2425"/>
                  <a:pt x="5108" y="1925"/>
                </a:cubicBezTo>
                <a:cubicBezTo>
                  <a:pt x="5013" y="1746"/>
                  <a:pt x="4906" y="1567"/>
                  <a:pt x="4751" y="1448"/>
                </a:cubicBezTo>
                <a:cubicBezTo>
                  <a:pt x="4633" y="1362"/>
                  <a:pt x="4505" y="1312"/>
                  <a:pt x="4376" y="1312"/>
                </a:cubicBezTo>
                <a:cubicBezTo>
                  <a:pt x="4310" y="1312"/>
                  <a:pt x="4244" y="1325"/>
                  <a:pt x="4180" y="1353"/>
                </a:cubicBezTo>
                <a:cubicBezTo>
                  <a:pt x="3977" y="1448"/>
                  <a:pt x="3870" y="1615"/>
                  <a:pt x="3858" y="1829"/>
                </a:cubicBezTo>
                <a:lnTo>
                  <a:pt x="3858" y="2056"/>
                </a:lnTo>
                <a:cubicBezTo>
                  <a:pt x="3858" y="2770"/>
                  <a:pt x="3894" y="3484"/>
                  <a:pt x="3954" y="4199"/>
                </a:cubicBezTo>
                <a:cubicBezTo>
                  <a:pt x="3823" y="3901"/>
                  <a:pt x="3775" y="3580"/>
                  <a:pt x="3680" y="3234"/>
                </a:cubicBezTo>
                <a:cubicBezTo>
                  <a:pt x="3525" y="2663"/>
                  <a:pt x="3394" y="2115"/>
                  <a:pt x="3156" y="1591"/>
                </a:cubicBezTo>
                <a:cubicBezTo>
                  <a:pt x="3084" y="1413"/>
                  <a:pt x="2977" y="1234"/>
                  <a:pt x="2811" y="1115"/>
                </a:cubicBezTo>
                <a:cubicBezTo>
                  <a:pt x="2702" y="1031"/>
                  <a:pt x="2585" y="992"/>
                  <a:pt x="2475" y="992"/>
                </a:cubicBezTo>
                <a:cubicBezTo>
                  <a:pt x="2272" y="992"/>
                  <a:pt x="2090" y="1126"/>
                  <a:pt x="2013" y="1365"/>
                </a:cubicBezTo>
                <a:cubicBezTo>
                  <a:pt x="1965" y="1520"/>
                  <a:pt x="1965" y="1686"/>
                  <a:pt x="1965" y="1841"/>
                </a:cubicBezTo>
                <a:cubicBezTo>
                  <a:pt x="1977" y="2460"/>
                  <a:pt x="2025" y="3056"/>
                  <a:pt x="2096" y="3651"/>
                </a:cubicBezTo>
                <a:cubicBezTo>
                  <a:pt x="2215" y="4580"/>
                  <a:pt x="2334" y="5508"/>
                  <a:pt x="2477" y="6449"/>
                </a:cubicBezTo>
                <a:cubicBezTo>
                  <a:pt x="2668" y="7890"/>
                  <a:pt x="2894" y="9342"/>
                  <a:pt x="3132" y="10795"/>
                </a:cubicBezTo>
                <a:cubicBezTo>
                  <a:pt x="3501" y="12974"/>
                  <a:pt x="3930" y="15140"/>
                  <a:pt x="4346" y="17307"/>
                </a:cubicBezTo>
                <a:cubicBezTo>
                  <a:pt x="4406" y="17581"/>
                  <a:pt x="4465" y="17843"/>
                  <a:pt x="4465" y="18129"/>
                </a:cubicBezTo>
                <a:cubicBezTo>
                  <a:pt x="4418" y="18058"/>
                  <a:pt x="4394" y="17962"/>
                  <a:pt x="4382" y="17891"/>
                </a:cubicBezTo>
                <a:cubicBezTo>
                  <a:pt x="4227" y="17141"/>
                  <a:pt x="4061" y="16403"/>
                  <a:pt x="3918" y="15652"/>
                </a:cubicBezTo>
                <a:cubicBezTo>
                  <a:pt x="3561" y="13914"/>
                  <a:pt x="3203" y="12164"/>
                  <a:pt x="2846" y="10402"/>
                </a:cubicBezTo>
                <a:cubicBezTo>
                  <a:pt x="2418" y="8366"/>
                  <a:pt x="1906" y="6342"/>
                  <a:pt x="1429" y="4318"/>
                </a:cubicBezTo>
                <a:cubicBezTo>
                  <a:pt x="1239" y="3484"/>
                  <a:pt x="1025" y="2651"/>
                  <a:pt x="822" y="1817"/>
                </a:cubicBezTo>
                <a:cubicBezTo>
                  <a:pt x="786" y="1686"/>
                  <a:pt x="751" y="1544"/>
                  <a:pt x="655" y="1425"/>
                </a:cubicBezTo>
                <a:cubicBezTo>
                  <a:pt x="572" y="1320"/>
                  <a:pt x="488" y="1279"/>
                  <a:pt x="363" y="1279"/>
                </a:cubicBezTo>
                <a:cubicBezTo>
                  <a:pt x="346" y="1279"/>
                  <a:pt x="329" y="1280"/>
                  <a:pt x="310" y="1282"/>
                </a:cubicBezTo>
                <a:cubicBezTo>
                  <a:pt x="167" y="1305"/>
                  <a:pt x="84" y="1413"/>
                  <a:pt x="48" y="1544"/>
                </a:cubicBezTo>
                <a:cubicBezTo>
                  <a:pt x="1" y="1698"/>
                  <a:pt x="24" y="1841"/>
                  <a:pt x="48" y="1984"/>
                </a:cubicBezTo>
                <a:cubicBezTo>
                  <a:pt x="132" y="2615"/>
                  <a:pt x="239" y="3246"/>
                  <a:pt x="227" y="3889"/>
                </a:cubicBezTo>
                <a:cubicBezTo>
                  <a:pt x="227" y="3949"/>
                  <a:pt x="203" y="4020"/>
                  <a:pt x="251" y="4044"/>
                </a:cubicBezTo>
                <a:cubicBezTo>
                  <a:pt x="417" y="4151"/>
                  <a:pt x="405" y="4330"/>
                  <a:pt x="429" y="4484"/>
                </a:cubicBezTo>
                <a:cubicBezTo>
                  <a:pt x="667" y="5866"/>
                  <a:pt x="941" y="7235"/>
                  <a:pt x="1215" y="8604"/>
                </a:cubicBezTo>
                <a:cubicBezTo>
                  <a:pt x="1572" y="10354"/>
                  <a:pt x="1965" y="12116"/>
                  <a:pt x="2346" y="13855"/>
                </a:cubicBezTo>
                <a:cubicBezTo>
                  <a:pt x="2680" y="15379"/>
                  <a:pt x="2977" y="16891"/>
                  <a:pt x="3358" y="18391"/>
                </a:cubicBezTo>
                <a:cubicBezTo>
                  <a:pt x="3513" y="18986"/>
                  <a:pt x="3656" y="19582"/>
                  <a:pt x="3918" y="20141"/>
                </a:cubicBezTo>
                <a:cubicBezTo>
                  <a:pt x="4037" y="20403"/>
                  <a:pt x="4180" y="20641"/>
                  <a:pt x="4406" y="20832"/>
                </a:cubicBezTo>
                <a:cubicBezTo>
                  <a:pt x="4561" y="20958"/>
                  <a:pt x="4726" y="21017"/>
                  <a:pt x="4878" y="21017"/>
                </a:cubicBezTo>
                <a:cubicBezTo>
                  <a:pt x="5159" y="21017"/>
                  <a:pt x="5400" y="20817"/>
                  <a:pt x="5478" y="20463"/>
                </a:cubicBezTo>
                <a:cubicBezTo>
                  <a:pt x="5525" y="20260"/>
                  <a:pt x="5537" y="20046"/>
                  <a:pt x="5525" y="19843"/>
                </a:cubicBezTo>
                <a:cubicBezTo>
                  <a:pt x="5489" y="19462"/>
                  <a:pt x="5442" y="19105"/>
                  <a:pt x="5382" y="18736"/>
                </a:cubicBezTo>
                <a:cubicBezTo>
                  <a:pt x="5132" y="17165"/>
                  <a:pt x="4775" y="15593"/>
                  <a:pt x="4477" y="14021"/>
                </a:cubicBezTo>
                <a:cubicBezTo>
                  <a:pt x="4061" y="11831"/>
                  <a:pt x="3692" y="9628"/>
                  <a:pt x="3382" y="7425"/>
                </a:cubicBezTo>
                <a:cubicBezTo>
                  <a:pt x="3346" y="7259"/>
                  <a:pt x="3299" y="7104"/>
                  <a:pt x="3334" y="6925"/>
                </a:cubicBezTo>
                <a:lnTo>
                  <a:pt x="3334" y="6925"/>
                </a:lnTo>
                <a:cubicBezTo>
                  <a:pt x="3442" y="7354"/>
                  <a:pt x="3537" y="7771"/>
                  <a:pt x="3632" y="8199"/>
                </a:cubicBezTo>
                <a:cubicBezTo>
                  <a:pt x="4239" y="10938"/>
                  <a:pt x="4846" y="13664"/>
                  <a:pt x="5430" y="16403"/>
                </a:cubicBezTo>
                <a:cubicBezTo>
                  <a:pt x="5704" y="17629"/>
                  <a:pt x="5966" y="18831"/>
                  <a:pt x="6394" y="19986"/>
                </a:cubicBezTo>
                <a:cubicBezTo>
                  <a:pt x="6501" y="20260"/>
                  <a:pt x="6609" y="20546"/>
                  <a:pt x="6751" y="20796"/>
                </a:cubicBezTo>
                <a:cubicBezTo>
                  <a:pt x="6835" y="20927"/>
                  <a:pt x="6930" y="21046"/>
                  <a:pt x="7073" y="21117"/>
                </a:cubicBezTo>
                <a:cubicBezTo>
                  <a:pt x="7141" y="21158"/>
                  <a:pt x="7214" y="21176"/>
                  <a:pt x="7285" y="21176"/>
                </a:cubicBezTo>
                <a:cubicBezTo>
                  <a:pt x="7488" y="21176"/>
                  <a:pt x="7678" y="21025"/>
                  <a:pt x="7704" y="20796"/>
                </a:cubicBezTo>
                <a:cubicBezTo>
                  <a:pt x="7728" y="20665"/>
                  <a:pt x="7704" y="20522"/>
                  <a:pt x="7680" y="20391"/>
                </a:cubicBezTo>
                <a:lnTo>
                  <a:pt x="7502" y="19593"/>
                </a:lnTo>
                <a:cubicBezTo>
                  <a:pt x="7025" y="17641"/>
                  <a:pt x="6573" y="15688"/>
                  <a:pt x="6204" y="13712"/>
                </a:cubicBezTo>
                <a:cubicBezTo>
                  <a:pt x="5799" y="11569"/>
                  <a:pt x="5442" y="9414"/>
                  <a:pt x="5144" y="7235"/>
                </a:cubicBezTo>
                <a:cubicBezTo>
                  <a:pt x="5108" y="6889"/>
                  <a:pt x="5073" y="6556"/>
                  <a:pt x="5025" y="6211"/>
                </a:cubicBezTo>
                <a:lnTo>
                  <a:pt x="5025" y="6211"/>
                </a:lnTo>
                <a:cubicBezTo>
                  <a:pt x="5085" y="6318"/>
                  <a:pt x="5120" y="6401"/>
                  <a:pt x="5144" y="6508"/>
                </a:cubicBezTo>
                <a:cubicBezTo>
                  <a:pt x="5347" y="7306"/>
                  <a:pt x="5537" y="8116"/>
                  <a:pt x="5739" y="8914"/>
                </a:cubicBezTo>
                <a:cubicBezTo>
                  <a:pt x="6537" y="11938"/>
                  <a:pt x="7335" y="14974"/>
                  <a:pt x="7966" y="18046"/>
                </a:cubicBezTo>
                <a:cubicBezTo>
                  <a:pt x="8121" y="18831"/>
                  <a:pt x="8323" y="19617"/>
                  <a:pt x="8573" y="20391"/>
                </a:cubicBezTo>
                <a:cubicBezTo>
                  <a:pt x="8621" y="20558"/>
                  <a:pt x="8692" y="20701"/>
                  <a:pt x="8811" y="20844"/>
                </a:cubicBezTo>
                <a:cubicBezTo>
                  <a:pt x="8910" y="20942"/>
                  <a:pt x="9031" y="20993"/>
                  <a:pt x="9152" y="20993"/>
                </a:cubicBezTo>
                <a:cubicBezTo>
                  <a:pt x="9281" y="20993"/>
                  <a:pt x="9410" y="20936"/>
                  <a:pt x="9514" y="20820"/>
                </a:cubicBezTo>
                <a:cubicBezTo>
                  <a:pt x="9657" y="20665"/>
                  <a:pt x="9692" y="20463"/>
                  <a:pt x="9645" y="20260"/>
                </a:cubicBezTo>
                <a:cubicBezTo>
                  <a:pt x="9573" y="19796"/>
                  <a:pt x="9478" y="19320"/>
                  <a:pt x="9395" y="18855"/>
                </a:cubicBezTo>
                <a:cubicBezTo>
                  <a:pt x="8978" y="16688"/>
                  <a:pt x="8466" y="14533"/>
                  <a:pt x="8025" y="12354"/>
                </a:cubicBezTo>
                <a:cubicBezTo>
                  <a:pt x="7633" y="10438"/>
                  <a:pt x="7275" y="8497"/>
                  <a:pt x="6978" y="6568"/>
                </a:cubicBezTo>
                <a:cubicBezTo>
                  <a:pt x="6942" y="6258"/>
                  <a:pt x="6859" y="5937"/>
                  <a:pt x="6882" y="5627"/>
                </a:cubicBezTo>
                <a:lnTo>
                  <a:pt x="6882" y="5627"/>
                </a:lnTo>
                <a:cubicBezTo>
                  <a:pt x="7002" y="6092"/>
                  <a:pt x="7097" y="6568"/>
                  <a:pt x="7216" y="7032"/>
                </a:cubicBezTo>
                <a:cubicBezTo>
                  <a:pt x="7978" y="10140"/>
                  <a:pt x="8764" y="13247"/>
                  <a:pt x="9502" y="16379"/>
                </a:cubicBezTo>
                <a:cubicBezTo>
                  <a:pt x="9692" y="17224"/>
                  <a:pt x="9919" y="18069"/>
                  <a:pt x="10276" y="18879"/>
                </a:cubicBezTo>
                <a:cubicBezTo>
                  <a:pt x="10347" y="19022"/>
                  <a:pt x="10419" y="19189"/>
                  <a:pt x="10526" y="19320"/>
                </a:cubicBezTo>
                <a:cubicBezTo>
                  <a:pt x="10616" y="19446"/>
                  <a:pt x="10749" y="19509"/>
                  <a:pt x="10883" y="19509"/>
                </a:cubicBezTo>
                <a:cubicBezTo>
                  <a:pt x="11014" y="19509"/>
                  <a:pt x="11146" y="19449"/>
                  <a:pt x="11240" y="19331"/>
                </a:cubicBezTo>
                <a:cubicBezTo>
                  <a:pt x="11371" y="19177"/>
                  <a:pt x="11443" y="18974"/>
                  <a:pt x="11407" y="18760"/>
                </a:cubicBezTo>
                <a:cubicBezTo>
                  <a:pt x="11359" y="18546"/>
                  <a:pt x="11323" y="18319"/>
                  <a:pt x="11276" y="18117"/>
                </a:cubicBezTo>
                <a:cubicBezTo>
                  <a:pt x="11062" y="17153"/>
                  <a:pt x="10823" y="16176"/>
                  <a:pt x="10621" y="15212"/>
                </a:cubicBezTo>
                <a:cubicBezTo>
                  <a:pt x="10228" y="13247"/>
                  <a:pt x="9835" y="11271"/>
                  <a:pt x="9490" y="9295"/>
                </a:cubicBezTo>
                <a:cubicBezTo>
                  <a:pt x="9228" y="7759"/>
                  <a:pt x="8990" y="6211"/>
                  <a:pt x="8811" y="4663"/>
                </a:cubicBezTo>
                <a:cubicBezTo>
                  <a:pt x="8776" y="4449"/>
                  <a:pt x="8728" y="4234"/>
                  <a:pt x="8752" y="3972"/>
                </a:cubicBezTo>
                <a:lnTo>
                  <a:pt x="8752" y="3972"/>
                </a:lnTo>
                <a:cubicBezTo>
                  <a:pt x="8811" y="4092"/>
                  <a:pt x="8835" y="4199"/>
                  <a:pt x="8859" y="4306"/>
                </a:cubicBezTo>
                <a:cubicBezTo>
                  <a:pt x="9478" y="7306"/>
                  <a:pt x="10180" y="10283"/>
                  <a:pt x="10966" y="13235"/>
                </a:cubicBezTo>
                <a:cubicBezTo>
                  <a:pt x="11252" y="14319"/>
                  <a:pt x="11538" y="15402"/>
                  <a:pt x="11931" y="16462"/>
                </a:cubicBezTo>
                <a:cubicBezTo>
                  <a:pt x="11990" y="16629"/>
                  <a:pt x="12074" y="16807"/>
                  <a:pt x="12157" y="16950"/>
                </a:cubicBezTo>
                <a:cubicBezTo>
                  <a:pt x="12270" y="17126"/>
                  <a:pt x="12433" y="17216"/>
                  <a:pt x="12600" y="17216"/>
                </a:cubicBezTo>
                <a:cubicBezTo>
                  <a:pt x="12749" y="17216"/>
                  <a:pt x="12902" y="17144"/>
                  <a:pt x="13026" y="16998"/>
                </a:cubicBezTo>
                <a:cubicBezTo>
                  <a:pt x="13169" y="16807"/>
                  <a:pt x="13228" y="16593"/>
                  <a:pt x="13181" y="16355"/>
                </a:cubicBezTo>
                <a:cubicBezTo>
                  <a:pt x="13157" y="16236"/>
                  <a:pt x="13145" y="16105"/>
                  <a:pt x="13109" y="15974"/>
                </a:cubicBezTo>
                <a:cubicBezTo>
                  <a:pt x="12859" y="14771"/>
                  <a:pt x="12526" y="13605"/>
                  <a:pt x="12252" y="12414"/>
                </a:cubicBezTo>
                <a:cubicBezTo>
                  <a:pt x="11895" y="10914"/>
                  <a:pt x="11443" y="9437"/>
                  <a:pt x="11216" y="7902"/>
                </a:cubicBezTo>
                <a:cubicBezTo>
                  <a:pt x="11026" y="6580"/>
                  <a:pt x="10847" y="5258"/>
                  <a:pt x="10740" y="3937"/>
                </a:cubicBezTo>
                <a:cubicBezTo>
                  <a:pt x="10716" y="3675"/>
                  <a:pt x="10716" y="3425"/>
                  <a:pt x="10704" y="3139"/>
                </a:cubicBezTo>
                <a:lnTo>
                  <a:pt x="10704" y="3139"/>
                </a:lnTo>
                <a:cubicBezTo>
                  <a:pt x="10788" y="3234"/>
                  <a:pt x="10788" y="3306"/>
                  <a:pt x="10800" y="3377"/>
                </a:cubicBezTo>
                <a:cubicBezTo>
                  <a:pt x="11443" y="6401"/>
                  <a:pt x="12216" y="9390"/>
                  <a:pt x="13038" y="12366"/>
                </a:cubicBezTo>
                <a:cubicBezTo>
                  <a:pt x="13240" y="13128"/>
                  <a:pt x="13455" y="13890"/>
                  <a:pt x="13764" y="14617"/>
                </a:cubicBezTo>
                <a:cubicBezTo>
                  <a:pt x="13836" y="14795"/>
                  <a:pt x="13919" y="14974"/>
                  <a:pt x="14038" y="15129"/>
                </a:cubicBezTo>
                <a:cubicBezTo>
                  <a:pt x="14145" y="15269"/>
                  <a:pt x="14305" y="15346"/>
                  <a:pt x="14464" y="15346"/>
                </a:cubicBezTo>
                <a:cubicBezTo>
                  <a:pt x="14589" y="15346"/>
                  <a:pt x="14713" y="15299"/>
                  <a:pt x="14812" y="15200"/>
                </a:cubicBezTo>
                <a:cubicBezTo>
                  <a:pt x="14991" y="15010"/>
                  <a:pt x="15110" y="14783"/>
                  <a:pt x="15062" y="14498"/>
                </a:cubicBezTo>
                <a:cubicBezTo>
                  <a:pt x="15003" y="14128"/>
                  <a:pt x="14907" y="13759"/>
                  <a:pt x="14824" y="13378"/>
                </a:cubicBezTo>
                <a:cubicBezTo>
                  <a:pt x="14788" y="13271"/>
                  <a:pt x="14764" y="13188"/>
                  <a:pt x="14776" y="13069"/>
                </a:cubicBezTo>
                <a:lnTo>
                  <a:pt x="14776" y="13069"/>
                </a:lnTo>
                <a:cubicBezTo>
                  <a:pt x="14812" y="13081"/>
                  <a:pt x="14836" y="13081"/>
                  <a:pt x="14872" y="13105"/>
                </a:cubicBezTo>
                <a:cubicBezTo>
                  <a:pt x="14989" y="13157"/>
                  <a:pt x="15094" y="13184"/>
                  <a:pt x="15192" y="13184"/>
                </a:cubicBezTo>
                <a:cubicBezTo>
                  <a:pt x="15360" y="13184"/>
                  <a:pt x="15507" y="13104"/>
                  <a:pt x="15657" y="12938"/>
                </a:cubicBezTo>
                <a:cubicBezTo>
                  <a:pt x="15848" y="12724"/>
                  <a:pt x="15919" y="12485"/>
                  <a:pt x="15919" y="12212"/>
                </a:cubicBezTo>
                <a:cubicBezTo>
                  <a:pt x="15919" y="11545"/>
                  <a:pt x="15800" y="10890"/>
                  <a:pt x="15681" y="10259"/>
                </a:cubicBezTo>
                <a:cubicBezTo>
                  <a:pt x="15181" y="7640"/>
                  <a:pt x="14574" y="5044"/>
                  <a:pt x="13919" y="2460"/>
                </a:cubicBezTo>
                <a:cubicBezTo>
                  <a:pt x="13764" y="1853"/>
                  <a:pt x="13598" y="1258"/>
                  <a:pt x="13348" y="686"/>
                </a:cubicBezTo>
                <a:cubicBezTo>
                  <a:pt x="13264" y="496"/>
                  <a:pt x="13169" y="317"/>
                  <a:pt x="13026" y="186"/>
                </a:cubicBezTo>
                <a:cubicBezTo>
                  <a:pt x="12891" y="61"/>
                  <a:pt x="12744" y="1"/>
                  <a:pt x="12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9"/>
          <p:cNvSpPr/>
          <p:nvPr/>
        </p:nvSpPr>
        <p:spPr>
          <a:xfrm>
            <a:off x="-1009650" y="3346445"/>
            <a:ext cx="2724009" cy="2036999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 1">
  <p:cSld name="BLANK_2_1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 txBox="1"/>
          <p:nvPr>
            <p:ph idx="1" type="body"/>
          </p:nvPr>
        </p:nvSpPr>
        <p:spPr>
          <a:xfrm>
            <a:off x="2330250" y="1890125"/>
            <a:ext cx="44835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60"/>
          <p:cNvSpPr txBox="1"/>
          <p:nvPr>
            <p:ph type="title"/>
          </p:nvPr>
        </p:nvSpPr>
        <p:spPr>
          <a:xfrm>
            <a:off x="2250750" y="463800"/>
            <a:ext cx="46425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60"/>
          <p:cNvSpPr/>
          <p:nvPr/>
        </p:nvSpPr>
        <p:spPr>
          <a:xfrm>
            <a:off x="7013200" y="-189287"/>
            <a:ext cx="2920643" cy="6544568"/>
          </a:xfrm>
          <a:custGeom>
            <a:rect b="b" l="l" r="r" t="t"/>
            <a:pathLst>
              <a:path extrusionOk="0" h="33646" w="15015">
                <a:moveTo>
                  <a:pt x="13059" y="1"/>
                </a:moveTo>
                <a:cubicBezTo>
                  <a:pt x="12879" y="1"/>
                  <a:pt x="12700" y="10"/>
                  <a:pt x="12526" y="22"/>
                </a:cubicBezTo>
                <a:cubicBezTo>
                  <a:pt x="10561" y="153"/>
                  <a:pt x="8585" y="355"/>
                  <a:pt x="6620" y="391"/>
                </a:cubicBezTo>
                <a:cubicBezTo>
                  <a:pt x="6560" y="393"/>
                  <a:pt x="6499" y="394"/>
                  <a:pt x="6437" y="394"/>
                </a:cubicBezTo>
                <a:cubicBezTo>
                  <a:pt x="5900" y="394"/>
                  <a:pt x="5281" y="323"/>
                  <a:pt x="4685" y="323"/>
                </a:cubicBezTo>
                <a:cubicBezTo>
                  <a:pt x="4182" y="323"/>
                  <a:pt x="3696" y="373"/>
                  <a:pt x="3286" y="558"/>
                </a:cubicBezTo>
                <a:cubicBezTo>
                  <a:pt x="0" y="1998"/>
                  <a:pt x="2572" y="5785"/>
                  <a:pt x="3918" y="7618"/>
                </a:cubicBezTo>
                <a:cubicBezTo>
                  <a:pt x="4751" y="8761"/>
                  <a:pt x="5477" y="10178"/>
                  <a:pt x="5108" y="11547"/>
                </a:cubicBezTo>
                <a:cubicBezTo>
                  <a:pt x="4668" y="13131"/>
                  <a:pt x="2965" y="14024"/>
                  <a:pt x="2263" y="15536"/>
                </a:cubicBezTo>
                <a:cubicBezTo>
                  <a:pt x="1715" y="16738"/>
                  <a:pt x="1905" y="18191"/>
                  <a:pt x="2584" y="19346"/>
                </a:cubicBezTo>
                <a:cubicBezTo>
                  <a:pt x="3263" y="20489"/>
                  <a:pt x="4346" y="21334"/>
                  <a:pt x="5525" y="21965"/>
                </a:cubicBezTo>
                <a:cubicBezTo>
                  <a:pt x="6537" y="22501"/>
                  <a:pt x="7692" y="22941"/>
                  <a:pt x="8275" y="23930"/>
                </a:cubicBezTo>
                <a:cubicBezTo>
                  <a:pt x="9252" y="25573"/>
                  <a:pt x="8049" y="27656"/>
                  <a:pt x="8097" y="29585"/>
                </a:cubicBezTo>
                <a:cubicBezTo>
                  <a:pt x="8144" y="31466"/>
                  <a:pt x="9597" y="33240"/>
                  <a:pt x="11442" y="33645"/>
                </a:cubicBezTo>
                <a:cubicBezTo>
                  <a:pt x="12442" y="32681"/>
                  <a:pt x="12919" y="31288"/>
                  <a:pt x="13240" y="29918"/>
                </a:cubicBezTo>
                <a:cubicBezTo>
                  <a:pt x="13824" y="27513"/>
                  <a:pt x="14050" y="25037"/>
                  <a:pt x="14228" y="22572"/>
                </a:cubicBezTo>
                <a:cubicBezTo>
                  <a:pt x="14728" y="15833"/>
                  <a:pt x="14990" y="9059"/>
                  <a:pt x="15014" y="2296"/>
                </a:cubicBezTo>
                <a:cubicBezTo>
                  <a:pt x="15014" y="1641"/>
                  <a:pt x="14990" y="927"/>
                  <a:pt x="14538" y="474"/>
                </a:cubicBezTo>
                <a:cubicBezTo>
                  <a:pt x="14153" y="89"/>
                  <a:pt x="13606" y="1"/>
                  <a:pt x="13059" y="1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0"/>
          <p:cNvSpPr/>
          <p:nvPr/>
        </p:nvSpPr>
        <p:spPr>
          <a:xfrm>
            <a:off x="-1256125" y="-238275"/>
            <a:ext cx="2614302" cy="2565542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3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8" y="0"/>
                  <a:pt x="21944" y="10"/>
                  <a:pt x="21848" y="30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2" y="1196"/>
                  <a:pt x="13978" y="1685"/>
                  <a:pt x="11597" y="2232"/>
                </a:cubicBezTo>
                <a:cubicBezTo>
                  <a:pt x="9859" y="2637"/>
                  <a:pt x="8192" y="3197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5"/>
                  <a:pt x="3894" y="6078"/>
                  <a:pt x="3822" y="6792"/>
                </a:cubicBezTo>
                <a:cubicBezTo>
                  <a:pt x="3763" y="7400"/>
                  <a:pt x="3953" y="7923"/>
                  <a:pt x="4465" y="8293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4" y="8923"/>
                </a:cubicBezTo>
                <a:cubicBezTo>
                  <a:pt x="7140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9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7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8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70" y="7209"/>
                  <a:pt x="17979" y="7781"/>
                  <a:pt x="16205" y="8114"/>
                </a:cubicBezTo>
                <a:cubicBezTo>
                  <a:pt x="15229" y="8293"/>
                  <a:pt x="14240" y="8459"/>
                  <a:pt x="13264" y="8638"/>
                </a:cubicBezTo>
                <a:cubicBezTo>
                  <a:pt x="12323" y="8793"/>
                  <a:pt x="11419" y="9019"/>
                  <a:pt x="10478" y="9174"/>
                </a:cubicBezTo>
                <a:cubicBezTo>
                  <a:pt x="9704" y="9293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8"/>
                </a:cubicBezTo>
                <a:cubicBezTo>
                  <a:pt x="3084" y="10602"/>
                  <a:pt x="2691" y="10817"/>
                  <a:pt x="2405" y="11198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8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3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8"/>
                  <a:pt x="21195" y="12378"/>
                </a:cubicBezTo>
                <a:cubicBezTo>
                  <a:pt x="21286" y="12378"/>
                  <a:pt x="21384" y="12388"/>
                  <a:pt x="21503" y="12388"/>
                </a:cubicBezTo>
                <a:cubicBezTo>
                  <a:pt x="21372" y="12448"/>
                  <a:pt x="21277" y="12472"/>
                  <a:pt x="21194" y="12484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6"/>
                </a:cubicBezTo>
                <a:cubicBezTo>
                  <a:pt x="7990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70"/>
                </a:cubicBezTo>
                <a:cubicBezTo>
                  <a:pt x="1691" y="16448"/>
                  <a:pt x="1310" y="16651"/>
                  <a:pt x="965" y="16936"/>
                </a:cubicBezTo>
                <a:cubicBezTo>
                  <a:pt x="0" y="17770"/>
                  <a:pt x="24" y="19175"/>
                  <a:pt x="1036" y="19961"/>
                </a:cubicBezTo>
                <a:cubicBezTo>
                  <a:pt x="1334" y="20187"/>
                  <a:pt x="1667" y="20342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2" y="20687"/>
                  <a:pt x="5954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30"/>
                </a:cubicBezTo>
                <a:cubicBezTo>
                  <a:pt x="15729" y="19056"/>
                  <a:pt x="17431" y="18830"/>
                  <a:pt x="19122" y="18615"/>
                </a:cubicBezTo>
                <a:cubicBezTo>
                  <a:pt x="20170" y="18496"/>
                  <a:pt x="21205" y="18377"/>
                  <a:pt x="22253" y="18306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6"/>
                  <a:pt x="23741" y="18306"/>
                </a:cubicBezTo>
                <a:cubicBezTo>
                  <a:pt x="23575" y="18437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3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5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7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2" y="26315"/>
                  <a:pt x="9335" y="26295"/>
                </a:cubicBezTo>
                <a:cubicBezTo>
                  <a:pt x="10228" y="26271"/>
                  <a:pt x="11097" y="26176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5" y="25676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1" y="25125"/>
                  <a:pt x="24670" y="25128"/>
                </a:cubicBezTo>
                <a:cubicBezTo>
                  <a:pt x="25039" y="25128"/>
                  <a:pt x="25373" y="25045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10" y="22829"/>
                  <a:pt x="24995" y="22829"/>
                  <a:pt x="24980" y="22830"/>
                </a:cubicBezTo>
                <a:cubicBezTo>
                  <a:pt x="24599" y="22866"/>
                  <a:pt x="24230" y="22878"/>
                  <a:pt x="23837" y="22890"/>
                </a:cubicBezTo>
                <a:cubicBezTo>
                  <a:pt x="22956" y="22925"/>
                  <a:pt x="22087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40"/>
                </a:cubicBezTo>
                <a:cubicBezTo>
                  <a:pt x="14490" y="23699"/>
                  <a:pt x="13621" y="23771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2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1"/>
                  <a:pt x="6775" y="24271"/>
                  <a:pt x="6620" y="24211"/>
                </a:cubicBezTo>
                <a:cubicBezTo>
                  <a:pt x="6644" y="24140"/>
                  <a:pt x="6727" y="24128"/>
                  <a:pt x="6739" y="24033"/>
                </a:cubicBezTo>
                <a:cubicBezTo>
                  <a:pt x="6977" y="23913"/>
                  <a:pt x="7228" y="23794"/>
                  <a:pt x="7501" y="23711"/>
                </a:cubicBezTo>
                <a:cubicBezTo>
                  <a:pt x="8859" y="23247"/>
                  <a:pt x="10252" y="23009"/>
                  <a:pt x="11680" y="22854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37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34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51"/>
                  <a:pt x="26635" y="17401"/>
                  <a:pt x="25908" y="16865"/>
                </a:cubicBezTo>
                <a:cubicBezTo>
                  <a:pt x="25623" y="16651"/>
                  <a:pt x="25313" y="16520"/>
                  <a:pt x="24992" y="16413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8" y="16151"/>
                </a:cubicBezTo>
                <a:cubicBezTo>
                  <a:pt x="21074" y="16210"/>
                  <a:pt x="19670" y="16365"/>
                  <a:pt x="18288" y="16544"/>
                </a:cubicBezTo>
                <a:cubicBezTo>
                  <a:pt x="16657" y="16770"/>
                  <a:pt x="15014" y="17044"/>
                  <a:pt x="13383" y="17294"/>
                </a:cubicBezTo>
                <a:cubicBezTo>
                  <a:pt x="10645" y="17722"/>
                  <a:pt x="7918" y="18210"/>
                  <a:pt x="5168" y="18568"/>
                </a:cubicBezTo>
                <a:cubicBezTo>
                  <a:pt x="4611" y="18652"/>
                  <a:pt x="4063" y="18726"/>
                  <a:pt x="3508" y="18726"/>
                </a:cubicBezTo>
                <a:cubicBezTo>
                  <a:pt x="3434" y="18726"/>
                  <a:pt x="3361" y="18725"/>
                  <a:pt x="3287" y="18722"/>
                </a:cubicBezTo>
                <a:cubicBezTo>
                  <a:pt x="3048" y="18710"/>
                  <a:pt x="2810" y="18687"/>
                  <a:pt x="2560" y="18591"/>
                </a:cubicBezTo>
                <a:cubicBezTo>
                  <a:pt x="2691" y="18484"/>
                  <a:pt x="2846" y="18437"/>
                  <a:pt x="2989" y="18389"/>
                </a:cubicBezTo>
                <a:cubicBezTo>
                  <a:pt x="4406" y="17901"/>
                  <a:pt x="5846" y="17496"/>
                  <a:pt x="7323" y="17234"/>
                </a:cubicBezTo>
                <a:cubicBezTo>
                  <a:pt x="8561" y="17008"/>
                  <a:pt x="9775" y="16817"/>
                  <a:pt x="11014" y="16603"/>
                </a:cubicBezTo>
                <a:cubicBezTo>
                  <a:pt x="12038" y="16448"/>
                  <a:pt x="13062" y="16246"/>
                  <a:pt x="14097" y="16115"/>
                </a:cubicBezTo>
                <a:cubicBezTo>
                  <a:pt x="14943" y="16008"/>
                  <a:pt x="15788" y="15912"/>
                  <a:pt x="16633" y="15770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22"/>
                  <a:pt x="24253" y="13686"/>
                </a:cubicBezTo>
                <a:cubicBezTo>
                  <a:pt x="24587" y="13531"/>
                  <a:pt x="24896" y="13329"/>
                  <a:pt x="25158" y="13067"/>
                </a:cubicBezTo>
                <a:cubicBezTo>
                  <a:pt x="25873" y="12376"/>
                  <a:pt x="25813" y="11448"/>
                  <a:pt x="25027" y="10852"/>
                </a:cubicBezTo>
                <a:cubicBezTo>
                  <a:pt x="24718" y="10614"/>
                  <a:pt x="24361" y="10471"/>
                  <a:pt x="23992" y="10400"/>
                </a:cubicBezTo>
                <a:cubicBezTo>
                  <a:pt x="23440" y="10288"/>
                  <a:pt x="22882" y="10249"/>
                  <a:pt x="22321" y="10249"/>
                </a:cubicBezTo>
                <a:cubicBezTo>
                  <a:pt x="22168" y="10249"/>
                  <a:pt x="22014" y="10252"/>
                  <a:pt x="21860" y="10257"/>
                </a:cubicBezTo>
                <a:cubicBezTo>
                  <a:pt x="20610" y="10281"/>
                  <a:pt x="19360" y="10436"/>
                  <a:pt x="18110" y="10579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7" y="11483"/>
                  <a:pt x="9597" y="11591"/>
                </a:cubicBezTo>
                <a:cubicBezTo>
                  <a:pt x="9567" y="11591"/>
                  <a:pt x="9528" y="11599"/>
                  <a:pt x="9488" y="11599"/>
                </a:cubicBezTo>
                <a:cubicBezTo>
                  <a:pt x="9448" y="11599"/>
                  <a:pt x="9406" y="11591"/>
                  <a:pt x="9371" y="11555"/>
                </a:cubicBezTo>
                <a:cubicBezTo>
                  <a:pt x="9823" y="11495"/>
                  <a:pt x="10252" y="11412"/>
                  <a:pt x="10680" y="11341"/>
                </a:cubicBezTo>
                <a:cubicBezTo>
                  <a:pt x="12478" y="11019"/>
                  <a:pt x="14300" y="10686"/>
                  <a:pt x="16098" y="10340"/>
                </a:cubicBezTo>
                <a:cubicBezTo>
                  <a:pt x="17955" y="10007"/>
                  <a:pt x="19741" y="9436"/>
                  <a:pt x="21432" y="8590"/>
                </a:cubicBezTo>
                <a:cubicBezTo>
                  <a:pt x="22087" y="8245"/>
                  <a:pt x="22718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1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6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7" y="4852"/>
                </a:cubicBezTo>
                <a:cubicBezTo>
                  <a:pt x="17324" y="4983"/>
                  <a:pt x="16372" y="5090"/>
                  <a:pt x="15431" y="5280"/>
                </a:cubicBezTo>
                <a:cubicBezTo>
                  <a:pt x="14407" y="5495"/>
                  <a:pt x="13359" y="5685"/>
                  <a:pt x="12311" y="5745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4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90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9"/>
                </a:cubicBezTo>
                <a:cubicBezTo>
                  <a:pt x="22932" y="256"/>
                  <a:pt x="22825" y="161"/>
                  <a:pt x="22682" y="101"/>
                </a:cubicBezTo>
                <a:cubicBezTo>
                  <a:pt x="22499" y="38"/>
                  <a:pt x="22317" y="0"/>
                  <a:pt x="22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60"/>
          <p:cNvGrpSpPr/>
          <p:nvPr/>
        </p:nvGrpSpPr>
        <p:grpSpPr>
          <a:xfrm rot="-2311823">
            <a:off x="-103535" y="3349807"/>
            <a:ext cx="1126616" cy="2356486"/>
            <a:chOff x="-1806775" y="3237425"/>
            <a:chExt cx="331900" cy="663225"/>
          </a:xfrm>
        </p:grpSpPr>
        <p:sp>
          <p:nvSpPr>
            <p:cNvPr id="103" name="Google Shape;103;p60"/>
            <p:cNvSpPr/>
            <p:nvPr/>
          </p:nvSpPr>
          <p:spPr>
            <a:xfrm>
              <a:off x="-1623125" y="3805325"/>
              <a:ext cx="75325" cy="95325"/>
            </a:xfrm>
            <a:custGeom>
              <a:rect b="b" l="l" r="r" t="t"/>
              <a:pathLst>
                <a:path extrusionOk="0" h="3813" w="3013">
                  <a:moveTo>
                    <a:pt x="2158" y="0"/>
                  </a:moveTo>
                  <a:cubicBezTo>
                    <a:pt x="2073" y="0"/>
                    <a:pt x="1985" y="12"/>
                    <a:pt x="1893" y="38"/>
                  </a:cubicBezTo>
                  <a:cubicBezTo>
                    <a:pt x="1655" y="109"/>
                    <a:pt x="1429" y="228"/>
                    <a:pt x="1250" y="395"/>
                  </a:cubicBezTo>
                  <a:cubicBezTo>
                    <a:pt x="941" y="669"/>
                    <a:pt x="679" y="1014"/>
                    <a:pt x="417" y="1359"/>
                  </a:cubicBezTo>
                  <a:cubicBezTo>
                    <a:pt x="107" y="1800"/>
                    <a:pt x="24" y="2300"/>
                    <a:pt x="0" y="2812"/>
                  </a:cubicBezTo>
                  <a:cubicBezTo>
                    <a:pt x="0" y="3252"/>
                    <a:pt x="357" y="3681"/>
                    <a:pt x="798" y="3788"/>
                  </a:cubicBezTo>
                  <a:cubicBezTo>
                    <a:pt x="875" y="3805"/>
                    <a:pt x="950" y="3813"/>
                    <a:pt x="1024" y="3813"/>
                  </a:cubicBezTo>
                  <a:cubicBezTo>
                    <a:pt x="1314" y="3813"/>
                    <a:pt x="1580" y="3695"/>
                    <a:pt x="1846" y="3562"/>
                  </a:cubicBezTo>
                  <a:cubicBezTo>
                    <a:pt x="2131" y="3431"/>
                    <a:pt x="2346" y="3217"/>
                    <a:pt x="2441" y="2931"/>
                  </a:cubicBezTo>
                  <a:cubicBezTo>
                    <a:pt x="2679" y="2252"/>
                    <a:pt x="2905" y="1550"/>
                    <a:pt x="2965" y="823"/>
                  </a:cubicBezTo>
                  <a:cubicBezTo>
                    <a:pt x="3013" y="597"/>
                    <a:pt x="2977" y="407"/>
                    <a:pt x="2798" y="240"/>
                  </a:cubicBezTo>
                  <a:cubicBezTo>
                    <a:pt x="2606" y="91"/>
                    <a:pt x="2394" y="0"/>
                    <a:pt x="2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0"/>
            <p:cNvSpPr/>
            <p:nvPr/>
          </p:nvSpPr>
          <p:spPr>
            <a:xfrm>
              <a:off x="-1754850" y="3771475"/>
              <a:ext cx="70125" cy="110100"/>
            </a:xfrm>
            <a:custGeom>
              <a:rect b="b" l="l" r="r" t="t"/>
              <a:pathLst>
                <a:path extrusionOk="0" h="4404" w="2805">
                  <a:moveTo>
                    <a:pt x="2351" y="0"/>
                  </a:moveTo>
                  <a:cubicBezTo>
                    <a:pt x="2295" y="0"/>
                    <a:pt x="2235" y="11"/>
                    <a:pt x="2174" y="34"/>
                  </a:cubicBezTo>
                  <a:cubicBezTo>
                    <a:pt x="2031" y="82"/>
                    <a:pt x="1924" y="177"/>
                    <a:pt x="1816" y="296"/>
                  </a:cubicBezTo>
                  <a:cubicBezTo>
                    <a:pt x="1316" y="832"/>
                    <a:pt x="912" y="1463"/>
                    <a:pt x="519" y="2082"/>
                  </a:cubicBezTo>
                  <a:cubicBezTo>
                    <a:pt x="281" y="2463"/>
                    <a:pt x="161" y="2880"/>
                    <a:pt x="78" y="3309"/>
                  </a:cubicBezTo>
                  <a:cubicBezTo>
                    <a:pt x="1" y="3773"/>
                    <a:pt x="376" y="4403"/>
                    <a:pt x="984" y="4403"/>
                  </a:cubicBezTo>
                  <a:cubicBezTo>
                    <a:pt x="1030" y="4403"/>
                    <a:pt x="1077" y="4399"/>
                    <a:pt x="1126" y="4392"/>
                  </a:cubicBezTo>
                  <a:cubicBezTo>
                    <a:pt x="1721" y="4309"/>
                    <a:pt x="2197" y="4035"/>
                    <a:pt x="2364" y="3416"/>
                  </a:cubicBezTo>
                  <a:cubicBezTo>
                    <a:pt x="2388" y="3320"/>
                    <a:pt x="2412" y="3249"/>
                    <a:pt x="2436" y="3154"/>
                  </a:cubicBezTo>
                  <a:cubicBezTo>
                    <a:pt x="2614" y="2416"/>
                    <a:pt x="2733" y="1654"/>
                    <a:pt x="2793" y="880"/>
                  </a:cubicBezTo>
                  <a:cubicBezTo>
                    <a:pt x="2805" y="701"/>
                    <a:pt x="2805" y="534"/>
                    <a:pt x="2757" y="380"/>
                  </a:cubicBezTo>
                  <a:cubicBezTo>
                    <a:pt x="2720" y="146"/>
                    <a:pt x="2558" y="0"/>
                    <a:pt x="2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0"/>
            <p:cNvSpPr/>
            <p:nvPr/>
          </p:nvSpPr>
          <p:spPr>
            <a:xfrm>
              <a:off x="-1627600" y="3568625"/>
              <a:ext cx="64925" cy="102650"/>
            </a:xfrm>
            <a:custGeom>
              <a:rect b="b" l="l" r="r" t="t"/>
              <a:pathLst>
                <a:path extrusionOk="0" h="4106" w="2597">
                  <a:moveTo>
                    <a:pt x="2051" y="1"/>
                  </a:moveTo>
                  <a:cubicBezTo>
                    <a:pt x="1964" y="1"/>
                    <a:pt x="1871" y="26"/>
                    <a:pt x="1775" y="76"/>
                  </a:cubicBezTo>
                  <a:cubicBezTo>
                    <a:pt x="1632" y="171"/>
                    <a:pt x="1513" y="290"/>
                    <a:pt x="1417" y="433"/>
                  </a:cubicBezTo>
                  <a:cubicBezTo>
                    <a:pt x="1120" y="933"/>
                    <a:pt x="763" y="1409"/>
                    <a:pt x="405" y="1850"/>
                  </a:cubicBezTo>
                  <a:cubicBezTo>
                    <a:pt x="96" y="2243"/>
                    <a:pt x="1" y="2719"/>
                    <a:pt x="1" y="3195"/>
                  </a:cubicBezTo>
                  <a:cubicBezTo>
                    <a:pt x="1" y="3677"/>
                    <a:pt x="422" y="4105"/>
                    <a:pt x="908" y="4105"/>
                  </a:cubicBezTo>
                  <a:cubicBezTo>
                    <a:pt x="938" y="4105"/>
                    <a:pt x="969" y="4104"/>
                    <a:pt x="1001" y="4100"/>
                  </a:cubicBezTo>
                  <a:cubicBezTo>
                    <a:pt x="1727" y="4029"/>
                    <a:pt x="2203" y="3695"/>
                    <a:pt x="2370" y="3041"/>
                  </a:cubicBezTo>
                  <a:cubicBezTo>
                    <a:pt x="2501" y="2493"/>
                    <a:pt x="2560" y="1945"/>
                    <a:pt x="2584" y="1505"/>
                  </a:cubicBezTo>
                  <a:cubicBezTo>
                    <a:pt x="2596" y="1016"/>
                    <a:pt x="2584" y="659"/>
                    <a:pt x="2465" y="338"/>
                  </a:cubicBezTo>
                  <a:cubicBezTo>
                    <a:pt x="2385" y="112"/>
                    <a:pt x="2233" y="1"/>
                    <a:pt x="2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0"/>
            <p:cNvSpPr/>
            <p:nvPr/>
          </p:nvSpPr>
          <p:spPr>
            <a:xfrm>
              <a:off x="-1740100" y="3488375"/>
              <a:ext cx="59250" cy="96925"/>
            </a:xfrm>
            <a:custGeom>
              <a:rect b="b" l="l" r="r" t="t"/>
              <a:pathLst>
                <a:path extrusionOk="0" h="3877" w="2370">
                  <a:moveTo>
                    <a:pt x="1873" y="0"/>
                  </a:moveTo>
                  <a:cubicBezTo>
                    <a:pt x="1834" y="0"/>
                    <a:pt x="1793" y="4"/>
                    <a:pt x="1750" y="12"/>
                  </a:cubicBezTo>
                  <a:cubicBezTo>
                    <a:pt x="1488" y="71"/>
                    <a:pt x="1274" y="214"/>
                    <a:pt x="1107" y="416"/>
                  </a:cubicBezTo>
                  <a:cubicBezTo>
                    <a:pt x="726" y="881"/>
                    <a:pt x="429" y="1393"/>
                    <a:pt x="179" y="1952"/>
                  </a:cubicBezTo>
                  <a:cubicBezTo>
                    <a:pt x="12" y="2286"/>
                    <a:pt x="0" y="2667"/>
                    <a:pt x="12" y="3036"/>
                  </a:cubicBezTo>
                  <a:cubicBezTo>
                    <a:pt x="23" y="3435"/>
                    <a:pt x="417" y="3876"/>
                    <a:pt x="876" y="3876"/>
                  </a:cubicBezTo>
                  <a:cubicBezTo>
                    <a:pt x="909" y="3876"/>
                    <a:pt x="943" y="3874"/>
                    <a:pt x="976" y="3869"/>
                  </a:cubicBezTo>
                  <a:cubicBezTo>
                    <a:pt x="1453" y="3798"/>
                    <a:pt x="1941" y="3381"/>
                    <a:pt x="2048" y="2917"/>
                  </a:cubicBezTo>
                  <a:cubicBezTo>
                    <a:pt x="2215" y="2202"/>
                    <a:pt x="2274" y="1476"/>
                    <a:pt x="2369" y="786"/>
                  </a:cubicBezTo>
                  <a:cubicBezTo>
                    <a:pt x="2369" y="655"/>
                    <a:pt x="2369" y="571"/>
                    <a:pt x="2346" y="464"/>
                  </a:cubicBezTo>
                  <a:cubicBezTo>
                    <a:pt x="2325" y="173"/>
                    <a:pt x="2141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0"/>
            <p:cNvSpPr/>
            <p:nvPr/>
          </p:nvSpPr>
          <p:spPr>
            <a:xfrm>
              <a:off x="-1569850" y="3663325"/>
              <a:ext cx="62225" cy="88675"/>
            </a:xfrm>
            <a:custGeom>
              <a:rect b="b" l="l" r="r" t="t"/>
              <a:pathLst>
                <a:path extrusionOk="0" h="3547" w="2489">
                  <a:moveTo>
                    <a:pt x="1787" y="1"/>
                  </a:moveTo>
                  <a:cubicBezTo>
                    <a:pt x="1449" y="1"/>
                    <a:pt x="1203" y="195"/>
                    <a:pt x="989" y="431"/>
                  </a:cubicBezTo>
                  <a:cubicBezTo>
                    <a:pt x="691" y="788"/>
                    <a:pt x="429" y="1193"/>
                    <a:pt x="227" y="1610"/>
                  </a:cubicBezTo>
                  <a:cubicBezTo>
                    <a:pt x="60" y="1931"/>
                    <a:pt x="0" y="2301"/>
                    <a:pt x="0" y="2658"/>
                  </a:cubicBezTo>
                  <a:cubicBezTo>
                    <a:pt x="0" y="3133"/>
                    <a:pt x="441" y="3546"/>
                    <a:pt x="895" y="3546"/>
                  </a:cubicBezTo>
                  <a:cubicBezTo>
                    <a:pt x="930" y="3546"/>
                    <a:pt x="965" y="3544"/>
                    <a:pt x="1001" y="3539"/>
                  </a:cubicBezTo>
                  <a:cubicBezTo>
                    <a:pt x="1584" y="3455"/>
                    <a:pt x="2025" y="3182"/>
                    <a:pt x="2215" y="2574"/>
                  </a:cubicBezTo>
                  <a:cubicBezTo>
                    <a:pt x="2370" y="2098"/>
                    <a:pt x="2453" y="1622"/>
                    <a:pt x="2477" y="1086"/>
                  </a:cubicBezTo>
                  <a:cubicBezTo>
                    <a:pt x="2489" y="896"/>
                    <a:pt x="2477" y="657"/>
                    <a:pt x="2406" y="396"/>
                  </a:cubicBezTo>
                  <a:cubicBezTo>
                    <a:pt x="2310" y="122"/>
                    <a:pt x="2144" y="15"/>
                    <a:pt x="1846" y="3"/>
                  </a:cubicBezTo>
                  <a:cubicBezTo>
                    <a:pt x="1826" y="1"/>
                    <a:pt x="180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0"/>
            <p:cNvSpPr/>
            <p:nvPr/>
          </p:nvSpPr>
          <p:spPr>
            <a:xfrm>
              <a:off x="-1784750" y="3431475"/>
              <a:ext cx="63425" cy="94575"/>
            </a:xfrm>
            <a:custGeom>
              <a:rect b="b" l="l" r="r" t="t"/>
              <a:pathLst>
                <a:path extrusionOk="0" h="3783" w="2537">
                  <a:moveTo>
                    <a:pt x="1988" y="1"/>
                  </a:moveTo>
                  <a:cubicBezTo>
                    <a:pt x="1935" y="1"/>
                    <a:pt x="1879" y="9"/>
                    <a:pt x="1822" y="25"/>
                  </a:cubicBezTo>
                  <a:cubicBezTo>
                    <a:pt x="1560" y="109"/>
                    <a:pt x="1369" y="252"/>
                    <a:pt x="1215" y="478"/>
                  </a:cubicBezTo>
                  <a:cubicBezTo>
                    <a:pt x="965" y="847"/>
                    <a:pt x="738" y="1252"/>
                    <a:pt x="488" y="1609"/>
                  </a:cubicBezTo>
                  <a:cubicBezTo>
                    <a:pt x="238" y="1954"/>
                    <a:pt x="143" y="2347"/>
                    <a:pt x="72" y="2764"/>
                  </a:cubicBezTo>
                  <a:cubicBezTo>
                    <a:pt x="0" y="3204"/>
                    <a:pt x="429" y="3740"/>
                    <a:pt x="810" y="3776"/>
                  </a:cubicBezTo>
                  <a:cubicBezTo>
                    <a:pt x="849" y="3780"/>
                    <a:pt x="888" y="3782"/>
                    <a:pt x="928" y="3782"/>
                  </a:cubicBezTo>
                  <a:cubicBezTo>
                    <a:pt x="1437" y="3782"/>
                    <a:pt x="2001" y="3438"/>
                    <a:pt x="2155" y="2931"/>
                  </a:cubicBezTo>
                  <a:cubicBezTo>
                    <a:pt x="2358" y="2276"/>
                    <a:pt x="2465" y="1597"/>
                    <a:pt x="2524" y="895"/>
                  </a:cubicBezTo>
                  <a:cubicBezTo>
                    <a:pt x="2536" y="704"/>
                    <a:pt x="2500" y="526"/>
                    <a:pt x="2453" y="359"/>
                  </a:cubicBezTo>
                  <a:cubicBezTo>
                    <a:pt x="2377" y="130"/>
                    <a:pt x="2201" y="1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0"/>
            <p:cNvSpPr/>
            <p:nvPr/>
          </p:nvSpPr>
          <p:spPr>
            <a:xfrm>
              <a:off x="-1666200" y="3472750"/>
              <a:ext cx="60350" cy="93200"/>
            </a:xfrm>
            <a:custGeom>
              <a:rect b="b" l="l" r="r" t="t"/>
              <a:pathLst>
                <a:path extrusionOk="0" h="3728" w="2414">
                  <a:moveTo>
                    <a:pt x="1920" y="1"/>
                  </a:moveTo>
                  <a:cubicBezTo>
                    <a:pt x="1778" y="1"/>
                    <a:pt x="1650" y="59"/>
                    <a:pt x="1521" y="137"/>
                  </a:cubicBezTo>
                  <a:cubicBezTo>
                    <a:pt x="1307" y="268"/>
                    <a:pt x="1164" y="458"/>
                    <a:pt x="1033" y="660"/>
                  </a:cubicBezTo>
                  <a:cubicBezTo>
                    <a:pt x="818" y="958"/>
                    <a:pt x="640" y="1268"/>
                    <a:pt x="437" y="1565"/>
                  </a:cubicBezTo>
                  <a:cubicBezTo>
                    <a:pt x="164" y="1923"/>
                    <a:pt x="80" y="2339"/>
                    <a:pt x="44" y="2768"/>
                  </a:cubicBezTo>
                  <a:cubicBezTo>
                    <a:pt x="0" y="3279"/>
                    <a:pt x="401" y="3727"/>
                    <a:pt x="890" y="3727"/>
                  </a:cubicBezTo>
                  <a:cubicBezTo>
                    <a:pt x="925" y="3727"/>
                    <a:pt x="961" y="3725"/>
                    <a:pt x="997" y="3720"/>
                  </a:cubicBezTo>
                  <a:cubicBezTo>
                    <a:pt x="1628" y="3637"/>
                    <a:pt x="2045" y="3316"/>
                    <a:pt x="2176" y="2756"/>
                  </a:cubicBezTo>
                  <a:cubicBezTo>
                    <a:pt x="2307" y="2149"/>
                    <a:pt x="2366" y="1518"/>
                    <a:pt x="2414" y="875"/>
                  </a:cubicBezTo>
                  <a:cubicBezTo>
                    <a:pt x="2402" y="744"/>
                    <a:pt x="2366" y="601"/>
                    <a:pt x="2402" y="446"/>
                  </a:cubicBezTo>
                  <a:cubicBezTo>
                    <a:pt x="2414" y="208"/>
                    <a:pt x="2283" y="101"/>
                    <a:pt x="2092" y="29"/>
                  </a:cubicBezTo>
                  <a:cubicBezTo>
                    <a:pt x="2032" y="9"/>
                    <a:pt x="1975" y="1"/>
                    <a:pt x="1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0"/>
            <p:cNvSpPr/>
            <p:nvPr/>
          </p:nvSpPr>
          <p:spPr>
            <a:xfrm>
              <a:off x="-1721050" y="3609700"/>
              <a:ext cx="60150" cy="91475"/>
            </a:xfrm>
            <a:custGeom>
              <a:rect b="b" l="l" r="r" t="t"/>
              <a:pathLst>
                <a:path extrusionOk="0" h="3659" w="2406">
                  <a:moveTo>
                    <a:pt x="1795" y="0"/>
                  </a:moveTo>
                  <a:cubicBezTo>
                    <a:pt x="1658" y="0"/>
                    <a:pt x="1523" y="42"/>
                    <a:pt x="1393" y="124"/>
                  </a:cubicBezTo>
                  <a:cubicBezTo>
                    <a:pt x="1250" y="207"/>
                    <a:pt x="1131" y="338"/>
                    <a:pt x="1024" y="481"/>
                  </a:cubicBezTo>
                  <a:cubicBezTo>
                    <a:pt x="738" y="862"/>
                    <a:pt x="488" y="1255"/>
                    <a:pt x="250" y="1671"/>
                  </a:cubicBezTo>
                  <a:cubicBezTo>
                    <a:pt x="60" y="2029"/>
                    <a:pt x="0" y="2410"/>
                    <a:pt x="0" y="2802"/>
                  </a:cubicBezTo>
                  <a:cubicBezTo>
                    <a:pt x="0" y="3270"/>
                    <a:pt x="388" y="3658"/>
                    <a:pt x="809" y="3658"/>
                  </a:cubicBezTo>
                  <a:cubicBezTo>
                    <a:pt x="849" y="3658"/>
                    <a:pt x="889" y="3655"/>
                    <a:pt x="929" y="3648"/>
                  </a:cubicBezTo>
                  <a:cubicBezTo>
                    <a:pt x="1500" y="3529"/>
                    <a:pt x="1941" y="3243"/>
                    <a:pt x="2107" y="2648"/>
                  </a:cubicBezTo>
                  <a:cubicBezTo>
                    <a:pt x="2274" y="2052"/>
                    <a:pt x="2369" y="1445"/>
                    <a:pt x="2405" y="814"/>
                  </a:cubicBezTo>
                  <a:cubicBezTo>
                    <a:pt x="2393" y="719"/>
                    <a:pt x="2393" y="612"/>
                    <a:pt x="2381" y="516"/>
                  </a:cubicBezTo>
                  <a:cubicBezTo>
                    <a:pt x="2358" y="243"/>
                    <a:pt x="2238" y="100"/>
                    <a:pt x="1988" y="28"/>
                  </a:cubicBezTo>
                  <a:cubicBezTo>
                    <a:pt x="1924" y="9"/>
                    <a:pt x="1859" y="0"/>
                    <a:pt x="1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0"/>
            <p:cNvSpPr/>
            <p:nvPr/>
          </p:nvSpPr>
          <p:spPr>
            <a:xfrm>
              <a:off x="-1652000" y="3704825"/>
              <a:ext cx="57775" cy="92825"/>
            </a:xfrm>
            <a:custGeom>
              <a:rect b="b" l="l" r="r" t="t"/>
              <a:pathLst>
                <a:path extrusionOk="0" h="3713" w="2311">
                  <a:moveTo>
                    <a:pt x="1754" y="1"/>
                  </a:moveTo>
                  <a:cubicBezTo>
                    <a:pt x="1619" y="1"/>
                    <a:pt x="1485" y="44"/>
                    <a:pt x="1358" y="129"/>
                  </a:cubicBezTo>
                  <a:cubicBezTo>
                    <a:pt x="1203" y="224"/>
                    <a:pt x="1096" y="367"/>
                    <a:pt x="1012" y="510"/>
                  </a:cubicBezTo>
                  <a:cubicBezTo>
                    <a:pt x="798" y="867"/>
                    <a:pt x="608" y="1236"/>
                    <a:pt x="381" y="1593"/>
                  </a:cubicBezTo>
                  <a:cubicBezTo>
                    <a:pt x="143" y="1950"/>
                    <a:pt x="72" y="2343"/>
                    <a:pt x="24" y="2760"/>
                  </a:cubicBezTo>
                  <a:cubicBezTo>
                    <a:pt x="1" y="3172"/>
                    <a:pt x="373" y="3713"/>
                    <a:pt x="900" y="3713"/>
                  </a:cubicBezTo>
                  <a:cubicBezTo>
                    <a:pt x="906" y="3713"/>
                    <a:pt x="911" y="3712"/>
                    <a:pt x="917" y="3712"/>
                  </a:cubicBezTo>
                  <a:cubicBezTo>
                    <a:pt x="1453" y="3677"/>
                    <a:pt x="1977" y="3260"/>
                    <a:pt x="2084" y="2748"/>
                  </a:cubicBezTo>
                  <a:cubicBezTo>
                    <a:pt x="2203" y="2105"/>
                    <a:pt x="2227" y="1450"/>
                    <a:pt x="2310" y="795"/>
                  </a:cubicBezTo>
                  <a:cubicBezTo>
                    <a:pt x="2310" y="688"/>
                    <a:pt x="2274" y="569"/>
                    <a:pt x="2274" y="438"/>
                  </a:cubicBezTo>
                  <a:cubicBezTo>
                    <a:pt x="2274" y="200"/>
                    <a:pt x="2132" y="81"/>
                    <a:pt x="1917" y="21"/>
                  </a:cubicBezTo>
                  <a:cubicBezTo>
                    <a:pt x="1863" y="8"/>
                    <a:pt x="1808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0"/>
            <p:cNvSpPr/>
            <p:nvPr/>
          </p:nvSpPr>
          <p:spPr>
            <a:xfrm>
              <a:off x="-1772250" y="3237425"/>
              <a:ext cx="63725" cy="87200"/>
            </a:xfrm>
            <a:custGeom>
              <a:rect b="b" l="l" r="r" t="t"/>
              <a:pathLst>
                <a:path extrusionOk="0" h="3488" w="2549">
                  <a:moveTo>
                    <a:pt x="2024" y="1"/>
                  </a:moveTo>
                  <a:cubicBezTo>
                    <a:pt x="1846" y="1"/>
                    <a:pt x="1715" y="84"/>
                    <a:pt x="1584" y="179"/>
                  </a:cubicBezTo>
                  <a:cubicBezTo>
                    <a:pt x="1417" y="322"/>
                    <a:pt x="1298" y="477"/>
                    <a:pt x="1167" y="644"/>
                  </a:cubicBezTo>
                  <a:cubicBezTo>
                    <a:pt x="893" y="1001"/>
                    <a:pt x="643" y="1358"/>
                    <a:pt x="357" y="1691"/>
                  </a:cubicBezTo>
                  <a:cubicBezTo>
                    <a:pt x="119" y="1977"/>
                    <a:pt x="95" y="2311"/>
                    <a:pt x="12" y="2596"/>
                  </a:cubicBezTo>
                  <a:cubicBezTo>
                    <a:pt x="0" y="3001"/>
                    <a:pt x="250" y="3346"/>
                    <a:pt x="584" y="3442"/>
                  </a:cubicBezTo>
                  <a:cubicBezTo>
                    <a:pt x="676" y="3473"/>
                    <a:pt x="774" y="3487"/>
                    <a:pt x="874" y="3487"/>
                  </a:cubicBezTo>
                  <a:cubicBezTo>
                    <a:pt x="1310" y="3487"/>
                    <a:pt x="1772" y="3206"/>
                    <a:pt x="1917" y="2799"/>
                  </a:cubicBezTo>
                  <a:cubicBezTo>
                    <a:pt x="2120" y="2287"/>
                    <a:pt x="2274" y="1751"/>
                    <a:pt x="2417" y="1191"/>
                  </a:cubicBezTo>
                  <a:cubicBezTo>
                    <a:pt x="2453" y="977"/>
                    <a:pt x="2501" y="751"/>
                    <a:pt x="2512" y="525"/>
                  </a:cubicBezTo>
                  <a:cubicBezTo>
                    <a:pt x="2548" y="215"/>
                    <a:pt x="2334" y="1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0"/>
            <p:cNvSpPr/>
            <p:nvPr/>
          </p:nvSpPr>
          <p:spPr>
            <a:xfrm>
              <a:off x="-1589200" y="3444525"/>
              <a:ext cx="55100" cy="89050"/>
            </a:xfrm>
            <a:custGeom>
              <a:rect b="b" l="l" r="r" t="t"/>
              <a:pathLst>
                <a:path extrusionOk="0" h="3562" w="2204">
                  <a:moveTo>
                    <a:pt x="1739" y="0"/>
                  </a:moveTo>
                  <a:cubicBezTo>
                    <a:pt x="1658" y="0"/>
                    <a:pt x="1569" y="20"/>
                    <a:pt x="1477" y="63"/>
                  </a:cubicBezTo>
                  <a:cubicBezTo>
                    <a:pt x="1191" y="194"/>
                    <a:pt x="989" y="396"/>
                    <a:pt x="822" y="670"/>
                  </a:cubicBezTo>
                  <a:cubicBezTo>
                    <a:pt x="584" y="1051"/>
                    <a:pt x="370" y="1444"/>
                    <a:pt x="203" y="1861"/>
                  </a:cubicBezTo>
                  <a:cubicBezTo>
                    <a:pt x="48" y="2206"/>
                    <a:pt x="1" y="2575"/>
                    <a:pt x="96" y="2944"/>
                  </a:cubicBezTo>
                  <a:cubicBezTo>
                    <a:pt x="184" y="3318"/>
                    <a:pt x="484" y="3562"/>
                    <a:pt x="806" y="3562"/>
                  </a:cubicBezTo>
                  <a:cubicBezTo>
                    <a:pt x="875" y="3562"/>
                    <a:pt x="944" y="3551"/>
                    <a:pt x="1013" y="3528"/>
                  </a:cubicBezTo>
                  <a:cubicBezTo>
                    <a:pt x="1489" y="3361"/>
                    <a:pt x="1858" y="3075"/>
                    <a:pt x="1989" y="2540"/>
                  </a:cubicBezTo>
                  <a:cubicBezTo>
                    <a:pt x="2096" y="2004"/>
                    <a:pt x="2156" y="1456"/>
                    <a:pt x="2191" y="908"/>
                  </a:cubicBezTo>
                  <a:cubicBezTo>
                    <a:pt x="2203" y="742"/>
                    <a:pt x="2156" y="599"/>
                    <a:pt x="2156" y="432"/>
                  </a:cubicBezTo>
                  <a:cubicBezTo>
                    <a:pt x="2147" y="167"/>
                    <a:pt x="1974" y="0"/>
                    <a:pt x="1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0"/>
            <p:cNvSpPr/>
            <p:nvPr/>
          </p:nvSpPr>
          <p:spPr>
            <a:xfrm>
              <a:off x="-1691900" y="3369000"/>
              <a:ext cx="54500" cy="88950"/>
            </a:xfrm>
            <a:custGeom>
              <a:rect b="b" l="l" r="r" t="t"/>
              <a:pathLst>
                <a:path extrusionOk="0" h="3558" w="2180">
                  <a:moveTo>
                    <a:pt x="1657" y="0"/>
                  </a:moveTo>
                  <a:cubicBezTo>
                    <a:pt x="1619" y="0"/>
                    <a:pt x="1578" y="4"/>
                    <a:pt x="1537" y="12"/>
                  </a:cubicBezTo>
                  <a:cubicBezTo>
                    <a:pt x="1227" y="72"/>
                    <a:pt x="1049" y="286"/>
                    <a:pt x="882" y="524"/>
                  </a:cubicBezTo>
                  <a:cubicBezTo>
                    <a:pt x="644" y="893"/>
                    <a:pt x="453" y="1274"/>
                    <a:pt x="239" y="1667"/>
                  </a:cubicBezTo>
                  <a:cubicBezTo>
                    <a:pt x="72" y="1965"/>
                    <a:pt x="13" y="2310"/>
                    <a:pt x="1" y="2644"/>
                  </a:cubicBezTo>
                  <a:cubicBezTo>
                    <a:pt x="1" y="2917"/>
                    <a:pt x="72" y="3120"/>
                    <a:pt x="239" y="3334"/>
                  </a:cubicBezTo>
                  <a:cubicBezTo>
                    <a:pt x="358" y="3470"/>
                    <a:pt x="513" y="3557"/>
                    <a:pt x="679" y="3557"/>
                  </a:cubicBezTo>
                  <a:cubicBezTo>
                    <a:pt x="746" y="3557"/>
                    <a:pt x="814" y="3543"/>
                    <a:pt x="882" y="3513"/>
                  </a:cubicBezTo>
                  <a:cubicBezTo>
                    <a:pt x="1287" y="3334"/>
                    <a:pt x="1656" y="3096"/>
                    <a:pt x="1787" y="2608"/>
                  </a:cubicBezTo>
                  <a:cubicBezTo>
                    <a:pt x="1918" y="2096"/>
                    <a:pt x="2061" y="1596"/>
                    <a:pt x="2132" y="1072"/>
                  </a:cubicBezTo>
                  <a:cubicBezTo>
                    <a:pt x="2156" y="858"/>
                    <a:pt x="2180" y="655"/>
                    <a:pt x="2144" y="441"/>
                  </a:cubicBezTo>
                  <a:cubicBezTo>
                    <a:pt x="2092" y="163"/>
                    <a:pt x="1907" y="0"/>
                    <a:pt x="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0"/>
            <p:cNvSpPr/>
            <p:nvPr/>
          </p:nvSpPr>
          <p:spPr>
            <a:xfrm>
              <a:off x="-1806775" y="3738375"/>
              <a:ext cx="55675" cy="82575"/>
            </a:xfrm>
            <a:custGeom>
              <a:rect b="b" l="l" r="r" t="t"/>
              <a:pathLst>
                <a:path extrusionOk="0" h="3303" w="2227">
                  <a:moveTo>
                    <a:pt x="1771" y="1"/>
                  </a:moveTo>
                  <a:cubicBezTo>
                    <a:pt x="1734" y="1"/>
                    <a:pt x="1695" y="5"/>
                    <a:pt x="1655" y="13"/>
                  </a:cubicBezTo>
                  <a:cubicBezTo>
                    <a:pt x="1500" y="49"/>
                    <a:pt x="1369" y="120"/>
                    <a:pt x="1250" y="227"/>
                  </a:cubicBezTo>
                  <a:cubicBezTo>
                    <a:pt x="845" y="608"/>
                    <a:pt x="500" y="1061"/>
                    <a:pt x="226" y="1549"/>
                  </a:cubicBezTo>
                  <a:cubicBezTo>
                    <a:pt x="60" y="1835"/>
                    <a:pt x="24" y="2144"/>
                    <a:pt x="0" y="2454"/>
                  </a:cubicBezTo>
                  <a:cubicBezTo>
                    <a:pt x="0" y="2549"/>
                    <a:pt x="12" y="2632"/>
                    <a:pt x="48" y="2716"/>
                  </a:cubicBezTo>
                  <a:cubicBezTo>
                    <a:pt x="152" y="3050"/>
                    <a:pt x="422" y="3302"/>
                    <a:pt x="720" y="3302"/>
                  </a:cubicBezTo>
                  <a:cubicBezTo>
                    <a:pt x="761" y="3302"/>
                    <a:pt x="803" y="3297"/>
                    <a:pt x="845" y="3287"/>
                  </a:cubicBezTo>
                  <a:cubicBezTo>
                    <a:pt x="1369" y="3168"/>
                    <a:pt x="1810" y="2930"/>
                    <a:pt x="1977" y="2370"/>
                  </a:cubicBezTo>
                  <a:cubicBezTo>
                    <a:pt x="2131" y="1882"/>
                    <a:pt x="2215" y="1370"/>
                    <a:pt x="2227" y="846"/>
                  </a:cubicBezTo>
                  <a:cubicBezTo>
                    <a:pt x="2227" y="715"/>
                    <a:pt x="2215" y="572"/>
                    <a:pt x="2203" y="418"/>
                  </a:cubicBezTo>
                  <a:cubicBezTo>
                    <a:pt x="2172" y="160"/>
                    <a:pt x="2007" y="1"/>
                    <a:pt x="1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0"/>
            <p:cNvSpPr/>
            <p:nvPr/>
          </p:nvSpPr>
          <p:spPr>
            <a:xfrm>
              <a:off x="-1746500" y="3319250"/>
              <a:ext cx="51350" cy="81350"/>
            </a:xfrm>
            <a:custGeom>
              <a:rect b="b" l="l" r="r" t="t"/>
              <a:pathLst>
                <a:path extrusionOk="0" h="3254" w="2054">
                  <a:moveTo>
                    <a:pt x="1574" y="1"/>
                  </a:moveTo>
                  <a:cubicBezTo>
                    <a:pt x="1479" y="1"/>
                    <a:pt x="1375" y="36"/>
                    <a:pt x="1268" y="109"/>
                  </a:cubicBezTo>
                  <a:cubicBezTo>
                    <a:pt x="1113" y="216"/>
                    <a:pt x="994" y="335"/>
                    <a:pt x="911" y="478"/>
                  </a:cubicBezTo>
                  <a:cubicBezTo>
                    <a:pt x="685" y="824"/>
                    <a:pt x="494" y="1181"/>
                    <a:pt x="280" y="1538"/>
                  </a:cubicBezTo>
                  <a:cubicBezTo>
                    <a:pt x="101" y="1824"/>
                    <a:pt x="42" y="2133"/>
                    <a:pt x="30" y="2467"/>
                  </a:cubicBezTo>
                  <a:cubicBezTo>
                    <a:pt x="0" y="2909"/>
                    <a:pt x="344" y="3254"/>
                    <a:pt x="726" y="3254"/>
                  </a:cubicBezTo>
                  <a:cubicBezTo>
                    <a:pt x="807" y="3254"/>
                    <a:pt x="889" y="3238"/>
                    <a:pt x="970" y="3205"/>
                  </a:cubicBezTo>
                  <a:cubicBezTo>
                    <a:pt x="1268" y="3074"/>
                    <a:pt x="1530" y="2883"/>
                    <a:pt x="1649" y="2550"/>
                  </a:cubicBezTo>
                  <a:cubicBezTo>
                    <a:pt x="1863" y="1990"/>
                    <a:pt x="2006" y="1419"/>
                    <a:pt x="2054" y="871"/>
                  </a:cubicBezTo>
                  <a:cubicBezTo>
                    <a:pt x="2054" y="645"/>
                    <a:pt x="2054" y="490"/>
                    <a:pt x="1971" y="335"/>
                  </a:cubicBezTo>
                  <a:cubicBezTo>
                    <a:pt x="1887" y="114"/>
                    <a:pt x="1744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0"/>
            <p:cNvSpPr/>
            <p:nvPr/>
          </p:nvSpPr>
          <p:spPr>
            <a:xfrm>
              <a:off x="-1675825" y="3267250"/>
              <a:ext cx="50325" cy="72175"/>
            </a:xfrm>
            <a:custGeom>
              <a:rect b="b" l="l" r="r" t="t"/>
              <a:pathLst>
                <a:path extrusionOk="0" h="2887" w="2013">
                  <a:moveTo>
                    <a:pt x="1550" y="1"/>
                  </a:moveTo>
                  <a:cubicBezTo>
                    <a:pt x="1441" y="1"/>
                    <a:pt x="1337" y="33"/>
                    <a:pt x="1239" y="82"/>
                  </a:cubicBezTo>
                  <a:cubicBezTo>
                    <a:pt x="1072" y="165"/>
                    <a:pt x="941" y="284"/>
                    <a:pt x="834" y="439"/>
                  </a:cubicBezTo>
                  <a:cubicBezTo>
                    <a:pt x="644" y="689"/>
                    <a:pt x="465" y="963"/>
                    <a:pt x="275" y="1225"/>
                  </a:cubicBezTo>
                  <a:cubicBezTo>
                    <a:pt x="72" y="1511"/>
                    <a:pt x="37" y="1820"/>
                    <a:pt x="13" y="2153"/>
                  </a:cubicBezTo>
                  <a:cubicBezTo>
                    <a:pt x="1" y="2511"/>
                    <a:pt x="298" y="2832"/>
                    <a:pt x="656" y="2880"/>
                  </a:cubicBezTo>
                  <a:cubicBezTo>
                    <a:pt x="688" y="2884"/>
                    <a:pt x="722" y="2887"/>
                    <a:pt x="756" y="2887"/>
                  </a:cubicBezTo>
                  <a:cubicBezTo>
                    <a:pt x="1154" y="2887"/>
                    <a:pt x="1618" y="2575"/>
                    <a:pt x="1739" y="2213"/>
                  </a:cubicBezTo>
                  <a:cubicBezTo>
                    <a:pt x="1894" y="1713"/>
                    <a:pt x="1977" y="1213"/>
                    <a:pt x="2013" y="701"/>
                  </a:cubicBezTo>
                  <a:cubicBezTo>
                    <a:pt x="2013" y="582"/>
                    <a:pt x="1989" y="475"/>
                    <a:pt x="1977" y="368"/>
                  </a:cubicBezTo>
                  <a:cubicBezTo>
                    <a:pt x="1977" y="189"/>
                    <a:pt x="1858" y="82"/>
                    <a:pt x="1703" y="22"/>
                  </a:cubicBezTo>
                  <a:cubicBezTo>
                    <a:pt x="1651" y="7"/>
                    <a:pt x="1600" y="1"/>
                    <a:pt x="1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0"/>
            <p:cNvSpPr/>
            <p:nvPr/>
          </p:nvSpPr>
          <p:spPr>
            <a:xfrm>
              <a:off x="-1522825" y="3532275"/>
              <a:ext cx="47950" cy="68350"/>
            </a:xfrm>
            <a:custGeom>
              <a:rect b="b" l="l" r="r" t="t"/>
              <a:pathLst>
                <a:path extrusionOk="0" h="2734" w="1918">
                  <a:moveTo>
                    <a:pt x="1424" y="1"/>
                  </a:moveTo>
                  <a:cubicBezTo>
                    <a:pt x="1332" y="1"/>
                    <a:pt x="1233" y="25"/>
                    <a:pt x="1132" y="77"/>
                  </a:cubicBezTo>
                  <a:cubicBezTo>
                    <a:pt x="679" y="304"/>
                    <a:pt x="441" y="696"/>
                    <a:pt x="203" y="1101"/>
                  </a:cubicBezTo>
                  <a:cubicBezTo>
                    <a:pt x="24" y="1411"/>
                    <a:pt x="1" y="1756"/>
                    <a:pt x="24" y="2101"/>
                  </a:cubicBezTo>
                  <a:cubicBezTo>
                    <a:pt x="56" y="2432"/>
                    <a:pt x="355" y="2733"/>
                    <a:pt x="665" y="2733"/>
                  </a:cubicBezTo>
                  <a:cubicBezTo>
                    <a:pt x="702" y="2733"/>
                    <a:pt x="738" y="2729"/>
                    <a:pt x="775" y="2720"/>
                  </a:cubicBezTo>
                  <a:cubicBezTo>
                    <a:pt x="1203" y="2637"/>
                    <a:pt x="1572" y="2411"/>
                    <a:pt x="1715" y="1947"/>
                  </a:cubicBezTo>
                  <a:cubicBezTo>
                    <a:pt x="1810" y="1577"/>
                    <a:pt x="1906" y="1196"/>
                    <a:pt x="1918" y="804"/>
                  </a:cubicBezTo>
                  <a:cubicBezTo>
                    <a:pt x="1906" y="696"/>
                    <a:pt x="1906" y="577"/>
                    <a:pt x="1906" y="458"/>
                  </a:cubicBezTo>
                  <a:cubicBezTo>
                    <a:pt x="1862" y="173"/>
                    <a:pt x="1668" y="1"/>
                    <a:pt x="1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1"/>
          <p:cNvSpPr txBox="1"/>
          <p:nvPr>
            <p:ph type="title"/>
          </p:nvPr>
        </p:nvSpPr>
        <p:spPr>
          <a:xfrm>
            <a:off x="2643150" y="2379450"/>
            <a:ext cx="385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61"/>
          <p:cNvSpPr txBox="1"/>
          <p:nvPr>
            <p:ph idx="2" type="title"/>
          </p:nvPr>
        </p:nvSpPr>
        <p:spPr>
          <a:xfrm>
            <a:off x="3333750" y="1410925"/>
            <a:ext cx="24765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22" name="Google Shape;122;p61"/>
          <p:cNvSpPr txBox="1"/>
          <p:nvPr>
            <p:ph idx="1" type="subTitle"/>
          </p:nvPr>
        </p:nvSpPr>
        <p:spPr>
          <a:xfrm>
            <a:off x="3155550" y="3079750"/>
            <a:ext cx="2832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1"/>
          <p:cNvSpPr/>
          <p:nvPr/>
        </p:nvSpPr>
        <p:spPr>
          <a:xfrm>
            <a:off x="6695600" y="-509675"/>
            <a:ext cx="2387659" cy="2347998"/>
          </a:xfrm>
          <a:custGeom>
            <a:rect b="b" l="l" r="r" t="t"/>
            <a:pathLst>
              <a:path extrusionOk="0" h="26345" w="26790">
                <a:moveTo>
                  <a:pt x="9121" y="11614"/>
                </a:moveTo>
                <a:cubicBezTo>
                  <a:pt x="9132" y="11614"/>
                  <a:pt x="9156" y="11626"/>
                  <a:pt x="9168" y="11626"/>
                </a:cubicBezTo>
                <a:lnTo>
                  <a:pt x="9073" y="11626"/>
                </a:lnTo>
                <a:cubicBezTo>
                  <a:pt x="9061" y="11626"/>
                  <a:pt x="9061" y="11614"/>
                  <a:pt x="9049" y="11614"/>
                </a:cubicBezTo>
                <a:close/>
                <a:moveTo>
                  <a:pt x="22131" y="0"/>
                </a:moveTo>
                <a:cubicBezTo>
                  <a:pt x="22037" y="0"/>
                  <a:pt x="21944" y="10"/>
                  <a:pt x="21848" y="29"/>
                </a:cubicBezTo>
                <a:cubicBezTo>
                  <a:pt x="20824" y="256"/>
                  <a:pt x="19789" y="482"/>
                  <a:pt x="18765" y="684"/>
                </a:cubicBezTo>
                <a:cubicBezTo>
                  <a:pt x="16371" y="1196"/>
                  <a:pt x="13978" y="1684"/>
                  <a:pt x="11597" y="2232"/>
                </a:cubicBezTo>
                <a:cubicBezTo>
                  <a:pt x="9859" y="2637"/>
                  <a:pt x="8192" y="3196"/>
                  <a:pt x="6620" y="4006"/>
                </a:cubicBezTo>
                <a:cubicBezTo>
                  <a:pt x="6001" y="4316"/>
                  <a:pt x="5382" y="4661"/>
                  <a:pt x="4822" y="5066"/>
                </a:cubicBezTo>
                <a:cubicBezTo>
                  <a:pt x="4227" y="5494"/>
                  <a:pt x="3894" y="6078"/>
                  <a:pt x="3822" y="6792"/>
                </a:cubicBezTo>
                <a:cubicBezTo>
                  <a:pt x="3763" y="7399"/>
                  <a:pt x="3953" y="7923"/>
                  <a:pt x="4465" y="8292"/>
                </a:cubicBezTo>
                <a:cubicBezTo>
                  <a:pt x="4715" y="8471"/>
                  <a:pt x="4989" y="8602"/>
                  <a:pt x="5287" y="8697"/>
                </a:cubicBezTo>
                <a:cubicBezTo>
                  <a:pt x="5818" y="8861"/>
                  <a:pt x="6355" y="8923"/>
                  <a:pt x="6893" y="8923"/>
                </a:cubicBezTo>
                <a:cubicBezTo>
                  <a:pt x="7139" y="8923"/>
                  <a:pt x="7386" y="8910"/>
                  <a:pt x="7632" y="8888"/>
                </a:cubicBezTo>
                <a:cubicBezTo>
                  <a:pt x="8418" y="8816"/>
                  <a:pt x="9180" y="8602"/>
                  <a:pt x="9942" y="8364"/>
                </a:cubicBezTo>
                <a:cubicBezTo>
                  <a:pt x="10728" y="8114"/>
                  <a:pt x="11502" y="7888"/>
                  <a:pt x="12323" y="7768"/>
                </a:cubicBezTo>
                <a:cubicBezTo>
                  <a:pt x="12919" y="7685"/>
                  <a:pt x="13514" y="7578"/>
                  <a:pt x="14097" y="7447"/>
                </a:cubicBezTo>
                <a:cubicBezTo>
                  <a:pt x="14990" y="7245"/>
                  <a:pt x="15883" y="7030"/>
                  <a:pt x="16776" y="6852"/>
                </a:cubicBezTo>
                <a:cubicBezTo>
                  <a:pt x="17741" y="6649"/>
                  <a:pt x="18741" y="6506"/>
                  <a:pt x="19717" y="6328"/>
                </a:cubicBezTo>
                <a:cubicBezTo>
                  <a:pt x="20384" y="6209"/>
                  <a:pt x="21039" y="6078"/>
                  <a:pt x="21729" y="6030"/>
                </a:cubicBezTo>
                <a:cubicBezTo>
                  <a:pt x="21763" y="6025"/>
                  <a:pt x="21797" y="6014"/>
                  <a:pt x="21829" y="6014"/>
                </a:cubicBezTo>
                <a:cubicBezTo>
                  <a:pt x="21865" y="6014"/>
                  <a:pt x="21900" y="6027"/>
                  <a:pt x="21932" y="6078"/>
                </a:cubicBezTo>
                <a:cubicBezTo>
                  <a:pt x="21741" y="6233"/>
                  <a:pt x="21515" y="6340"/>
                  <a:pt x="21301" y="6447"/>
                </a:cubicBezTo>
                <a:cubicBezTo>
                  <a:pt x="19669" y="7209"/>
                  <a:pt x="17979" y="7780"/>
                  <a:pt x="16205" y="8114"/>
                </a:cubicBezTo>
                <a:cubicBezTo>
                  <a:pt x="15228" y="8292"/>
                  <a:pt x="14240" y="8459"/>
                  <a:pt x="13264" y="8638"/>
                </a:cubicBezTo>
                <a:cubicBezTo>
                  <a:pt x="12323" y="8792"/>
                  <a:pt x="11418" y="9019"/>
                  <a:pt x="10478" y="9173"/>
                </a:cubicBezTo>
                <a:cubicBezTo>
                  <a:pt x="9704" y="9292"/>
                  <a:pt x="8942" y="9376"/>
                  <a:pt x="8180" y="9507"/>
                </a:cubicBezTo>
                <a:cubicBezTo>
                  <a:pt x="7073" y="9709"/>
                  <a:pt x="5965" y="9912"/>
                  <a:pt x="4870" y="10126"/>
                </a:cubicBezTo>
                <a:cubicBezTo>
                  <a:pt x="4418" y="10209"/>
                  <a:pt x="3953" y="10281"/>
                  <a:pt x="3513" y="10447"/>
                </a:cubicBezTo>
                <a:cubicBezTo>
                  <a:pt x="3084" y="10602"/>
                  <a:pt x="2691" y="10816"/>
                  <a:pt x="2405" y="11197"/>
                </a:cubicBezTo>
                <a:cubicBezTo>
                  <a:pt x="1917" y="11817"/>
                  <a:pt x="1810" y="12817"/>
                  <a:pt x="2786" y="13412"/>
                </a:cubicBezTo>
                <a:cubicBezTo>
                  <a:pt x="2977" y="13531"/>
                  <a:pt x="3203" y="13638"/>
                  <a:pt x="3417" y="13710"/>
                </a:cubicBezTo>
                <a:cubicBezTo>
                  <a:pt x="4075" y="13935"/>
                  <a:pt x="4740" y="14042"/>
                  <a:pt x="5424" y="14042"/>
                </a:cubicBezTo>
                <a:cubicBezTo>
                  <a:pt x="5607" y="14042"/>
                  <a:pt x="5791" y="14034"/>
                  <a:pt x="5977" y="14019"/>
                </a:cubicBezTo>
                <a:cubicBezTo>
                  <a:pt x="7204" y="13912"/>
                  <a:pt x="8406" y="13793"/>
                  <a:pt x="9633" y="13674"/>
                </a:cubicBezTo>
                <a:cubicBezTo>
                  <a:pt x="10823" y="13555"/>
                  <a:pt x="11990" y="13460"/>
                  <a:pt x="13181" y="13352"/>
                </a:cubicBezTo>
                <a:cubicBezTo>
                  <a:pt x="14062" y="13257"/>
                  <a:pt x="14943" y="13174"/>
                  <a:pt x="15824" y="13043"/>
                </a:cubicBezTo>
                <a:cubicBezTo>
                  <a:pt x="17562" y="12757"/>
                  <a:pt x="19300" y="12543"/>
                  <a:pt x="21063" y="12388"/>
                </a:cubicBezTo>
                <a:cubicBezTo>
                  <a:pt x="21106" y="12380"/>
                  <a:pt x="21150" y="12377"/>
                  <a:pt x="21195" y="12377"/>
                </a:cubicBezTo>
                <a:cubicBezTo>
                  <a:pt x="21286" y="12377"/>
                  <a:pt x="21384" y="12388"/>
                  <a:pt x="21503" y="12388"/>
                </a:cubicBezTo>
                <a:cubicBezTo>
                  <a:pt x="21372" y="12448"/>
                  <a:pt x="21277" y="12471"/>
                  <a:pt x="21193" y="12483"/>
                </a:cubicBezTo>
                <a:cubicBezTo>
                  <a:pt x="20503" y="12638"/>
                  <a:pt x="19812" y="12781"/>
                  <a:pt x="19122" y="12924"/>
                </a:cubicBezTo>
                <a:cubicBezTo>
                  <a:pt x="17848" y="13174"/>
                  <a:pt x="16562" y="13424"/>
                  <a:pt x="15264" y="13591"/>
                </a:cubicBezTo>
                <a:cubicBezTo>
                  <a:pt x="14181" y="13722"/>
                  <a:pt x="13109" y="13853"/>
                  <a:pt x="12038" y="14031"/>
                </a:cubicBezTo>
                <a:cubicBezTo>
                  <a:pt x="11097" y="14198"/>
                  <a:pt x="10156" y="14353"/>
                  <a:pt x="9228" y="14495"/>
                </a:cubicBezTo>
                <a:cubicBezTo>
                  <a:pt x="7989" y="14686"/>
                  <a:pt x="6739" y="14865"/>
                  <a:pt x="5513" y="15186"/>
                </a:cubicBezTo>
                <a:cubicBezTo>
                  <a:pt x="4358" y="15484"/>
                  <a:pt x="3203" y="15793"/>
                  <a:pt x="2096" y="16269"/>
                </a:cubicBezTo>
                <a:cubicBezTo>
                  <a:pt x="1691" y="16448"/>
                  <a:pt x="1310" y="16650"/>
                  <a:pt x="965" y="16936"/>
                </a:cubicBezTo>
                <a:cubicBezTo>
                  <a:pt x="0" y="17770"/>
                  <a:pt x="24" y="19175"/>
                  <a:pt x="1036" y="19960"/>
                </a:cubicBezTo>
                <a:cubicBezTo>
                  <a:pt x="1334" y="20187"/>
                  <a:pt x="1667" y="20341"/>
                  <a:pt x="2013" y="20449"/>
                </a:cubicBezTo>
                <a:cubicBezTo>
                  <a:pt x="2563" y="20618"/>
                  <a:pt x="3132" y="20703"/>
                  <a:pt x="3712" y="20703"/>
                </a:cubicBezTo>
                <a:cubicBezTo>
                  <a:pt x="3784" y="20703"/>
                  <a:pt x="3857" y="20701"/>
                  <a:pt x="3929" y="20699"/>
                </a:cubicBezTo>
                <a:cubicBezTo>
                  <a:pt x="4941" y="20687"/>
                  <a:pt x="5953" y="20568"/>
                  <a:pt x="6966" y="20425"/>
                </a:cubicBezTo>
                <a:cubicBezTo>
                  <a:pt x="7930" y="20270"/>
                  <a:pt x="8894" y="20139"/>
                  <a:pt x="9847" y="19984"/>
                </a:cubicBezTo>
                <a:cubicBezTo>
                  <a:pt x="11252" y="19782"/>
                  <a:pt x="12645" y="19568"/>
                  <a:pt x="14038" y="19329"/>
                </a:cubicBezTo>
                <a:cubicBezTo>
                  <a:pt x="15729" y="19056"/>
                  <a:pt x="17431" y="18829"/>
                  <a:pt x="19122" y="18615"/>
                </a:cubicBezTo>
                <a:cubicBezTo>
                  <a:pt x="20170" y="18496"/>
                  <a:pt x="21205" y="18377"/>
                  <a:pt x="22253" y="18305"/>
                </a:cubicBezTo>
                <a:cubicBezTo>
                  <a:pt x="22528" y="18292"/>
                  <a:pt x="22807" y="18278"/>
                  <a:pt x="23095" y="18278"/>
                </a:cubicBezTo>
                <a:cubicBezTo>
                  <a:pt x="23305" y="18278"/>
                  <a:pt x="23520" y="18285"/>
                  <a:pt x="23741" y="18305"/>
                </a:cubicBezTo>
                <a:cubicBezTo>
                  <a:pt x="23575" y="18436"/>
                  <a:pt x="23408" y="18472"/>
                  <a:pt x="23265" y="18520"/>
                </a:cubicBezTo>
                <a:cubicBezTo>
                  <a:pt x="21598" y="19032"/>
                  <a:pt x="19896" y="19389"/>
                  <a:pt x="18181" y="19651"/>
                </a:cubicBezTo>
                <a:cubicBezTo>
                  <a:pt x="17324" y="19770"/>
                  <a:pt x="16443" y="19853"/>
                  <a:pt x="15586" y="19972"/>
                </a:cubicBezTo>
                <a:cubicBezTo>
                  <a:pt x="14181" y="20151"/>
                  <a:pt x="12788" y="20318"/>
                  <a:pt x="11383" y="20449"/>
                </a:cubicBezTo>
                <a:cubicBezTo>
                  <a:pt x="10287" y="20556"/>
                  <a:pt x="9192" y="20734"/>
                  <a:pt x="8120" y="21032"/>
                </a:cubicBezTo>
                <a:cubicBezTo>
                  <a:pt x="7251" y="21282"/>
                  <a:pt x="6382" y="21580"/>
                  <a:pt x="5596" y="22056"/>
                </a:cubicBezTo>
                <a:cubicBezTo>
                  <a:pt x="5251" y="22246"/>
                  <a:pt x="4953" y="22485"/>
                  <a:pt x="4703" y="22806"/>
                </a:cubicBezTo>
                <a:cubicBezTo>
                  <a:pt x="3941" y="23723"/>
                  <a:pt x="4072" y="24890"/>
                  <a:pt x="5013" y="25616"/>
                </a:cubicBezTo>
                <a:cubicBezTo>
                  <a:pt x="5311" y="25842"/>
                  <a:pt x="5620" y="25997"/>
                  <a:pt x="5977" y="26104"/>
                </a:cubicBezTo>
                <a:cubicBezTo>
                  <a:pt x="6537" y="26271"/>
                  <a:pt x="7085" y="26342"/>
                  <a:pt x="7644" y="26342"/>
                </a:cubicBezTo>
                <a:cubicBezTo>
                  <a:pt x="7722" y="26344"/>
                  <a:pt x="7800" y="26345"/>
                  <a:pt x="7877" y="26345"/>
                </a:cubicBezTo>
                <a:cubicBezTo>
                  <a:pt x="8366" y="26345"/>
                  <a:pt x="8841" y="26315"/>
                  <a:pt x="9335" y="26295"/>
                </a:cubicBezTo>
                <a:cubicBezTo>
                  <a:pt x="10228" y="26271"/>
                  <a:pt x="11097" y="26175"/>
                  <a:pt x="11978" y="26092"/>
                </a:cubicBezTo>
                <a:cubicBezTo>
                  <a:pt x="13121" y="25961"/>
                  <a:pt x="14288" y="25854"/>
                  <a:pt x="15443" y="25783"/>
                </a:cubicBezTo>
                <a:cubicBezTo>
                  <a:pt x="16491" y="25699"/>
                  <a:pt x="17514" y="25675"/>
                  <a:pt x="18562" y="25604"/>
                </a:cubicBezTo>
                <a:cubicBezTo>
                  <a:pt x="19658" y="25521"/>
                  <a:pt x="20777" y="25390"/>
                  <a:pt x="21872" y="25271"/>
                </a:cubicBezTo>
                <a:cubicBezTo>
                  <a:pt x="22702" y="25197"/>
                  <a:pt x="23522" y="25124"/>
                  <a:pt x="24341" y="25124"/>
                </a:cubicBezTo>
                <a:cubicBezTo>
                  <a:pt x="24451" y="25124"/>
                  <a:pt x="24560" y="25125"/>
                  <a:pt x="24670" y="25128"/>
                </a:cubicBezTo>
                <a:cubicBezTo>
                  <a:pt x="25039" y="25128"/>
                  <a:pt x="25373" y="25044"/>
                  <a:pt x="25718" y="24961"/>
                </a:cubicBezTo>
                <a:cubicBezTo>
                  <a:pt x="26111" y="24854"/>
                  <a:pt x="26492" y="24247"/>
                  <a:pt x="26325" y="23759"/>
                </a:cubicBezTo>
                <a:cubicBezTo>
                  <a:pt x="26151" y="23249"/>
                  <a:pt x="25571" y="22829"/>
                  <a:pt x="25024" y="22829"/>
                </a:cubicBezTo>
                <a:cubicBezTo>
                  <a:pt x="25009" y="22829"/>
                  <a:pt x="24995" y="22829"/>
                  <a:pt x="24980" y="22830"/>
                </a:cubicBezTo>
                <a:cubicBezTo>
                  <a:pt x="24599" y="22866"/>
                  <a:pt x="24230" y="22877"/>
                  <a:pt x="23837" y="22889"/>
                </a:cubicBezTo>
                <a:cubicBezTo>
                  <a:pt x="22956" y="22925"/>
                  <a:pt x="22086" y="22997"/>
                  <a:pt x="21217" y="23116"/>
                </a:cubicBezTo>
                <a:cubicBezTo>
                  <a:pt x="20610" y="23199"/>
                  <a:pt x="20015" y="23306"/>
                  <a:pt x="19408" y="23366"/>
                </a:cubicBezTo>
                <a:cubicBezTo>
                  <a:pt x="18062" y="23497"/>
                  <a:pt x="16729" y="23556"/>
                  <a:pt x="15383" y="23639"/>
                </a:cubicBezTo>
                <a:cubicBezTo>
                  <a:pt x="14490" y="23699"/>
                  <a:pt x="13621" y="23770"/>
                  <a:pt x="12740" y="23854"/>
                </a:cubicBezTo>
                <a:cubicBezTo>
                  <a:pt x="12109" y="23913"/>
                  <a:pt x="11490" y="23997"/>
                  <a:pt x="10859" y="24068"/>
                </a:cubicBezTo>
                <a:cubicBezTo>
                  <a:pt x="10299" y="24140"/>
                  <a:pt x="9716" y="24151"/>
                  <a:pt x="9156" y="24199"/>
                </a:cubicBezTo>
                <a:cubicBezTo>
                  <a:pt x="8550" y="24240"/>
                  <a:pt x="7952" y="24299"/>
                  <a:pt x="7356" y="24299"/>
                </a:cubicBezTo>
                <a:cubicBezTo>
                  <a:pt x="7261" y="24299"/>
                  <a:pt x="7167" y="24298"/>
                  <a:pt x="7073" y="24294"/>
                </a:cubicBezTo>
                <a:cubicBezTo>
                  <a:pt x="6918" y="24270"/>
                  <a:pt x="6775" y="24270"/>
                  <a:pt x="6620" y="24211"/>
                </a:cubicBezTo>
                <a:cubicBezTo>
                  <a:pt x="6644" y="24140"/>
                  <a:pt x="6727" y="24128"/>
                  <a:pt x="6739" y="24032"/>
                </a:cubicBezTo>
                <a:cubicBezTo>
                  <a:pt x="6977" y="23913"/>
                  <a:pt x="7227" y="23794"/>
                  <a:pt x="7501" y="23711"/>
                </a:cubicBezTo>
                <a:cubicBezTo>
                  <a:pt x="8859" y="23247"/>
                  <a:pt x="10252" y="23008"/>
                  <a:pt x="11680" y="22866"/>
                </a:cubicBezTo>
                <a:cubicBezTo>
                  <a:pt x="12526" y="22770"/>
                  <a:pt x="13395" y="22711"/>
                  <a:pt x="14240" y="22604"/>
                </a:cubicBezTo>
                <a:cubicBezTo>
                  <a:pt x="15645" y="22449"/>
                  <a:pt x="17026" y="22282"/>
                  <a:pt x="18407" y="22056"/>
                </a:cubicBezTo>
                <a:cubicBezTo>
                  <a:pt x="19943" y="21818"/>
                  <a:pt x="21444" y="21508"/>
                  <a:pt x="22920" y="21032"/>
                </a:cubicBezTo>
                <a:cubicBezTo>
                  <a:pt x="23575" y="20818"/>
                  <a:pt x="24230" y="20580"/>
                  <a:pt x="24837" y="20246"/>
                </a:cubicBezTo>
                <a:cubicBezTo>
                  <a:pt x="25432" y="19913"/>
                  <a:pt x="25956" y="19496"/>
                  <a:pt x="26313" y="18913"/>
                </a:cubicBezTo>
                <a:cubicBezTo>
                  <a:pt x="26789" y="18163"/>
                  <a:pt x="26635" y="17401"/>
                  <a:pt x="25908" y="16865"/>
                </a:cubicBezTo>
                <a:cubicBezTo>
                  <a:pt x="25623" y="16650"/>
                  <a:pt x="25313" y="16520"/>
                  <a:pt x="24992" y="16412"/>
                </a:cubicBezTo>
                <a:cubicBezTo>
                  <a:pt x="24351" y="16208"/>
                  <a:pt x="23695" y="16134"/>
                  <a:pt x="23031" y="16134"/>
                </a:cubicBezTo>
                <a:cubicBezTo>
                  <a:pt x="22844" y="16134"/>
                  <a:pt x="22656" y="16140"/>
                  <a:pt x="22467" y="16150"/>
                </a:cubicBezTo>
                <a:cubicBezTo>
                  <a:pt x="21074" y="16210"/>
                  <a:pt x="19669" y="16377"/>
                  <a:pt x="18288" y="16555"/>
                </a:cubicBezTo>
                <a:cubicBezTo>
                  <a:pt x="16657" y="16770"/>
                  <a:pt x="15014" y="17043"/>
                  <a:pt x="13383" y="17293"/>
                </a:cubicBezTo>
                <a:cubicBezTo>
                  <a:pt x="10645" y="17722"/>
                  <a:pt x="7918" y="18222"/>
                  <a:pt x="5168" y="18579"/>
                </a:cubicBezTo>
                <a:cubicBezTo>
                  <a:pt x="4630" y="18650"/>
                  <a:pt x="4101" y="18730"/>
                  <a:pt x="3567" y="18730"/>
                </a:cubicBezTo>
                <a:cubicBezTo>
                  <a:pt x="3473" y="18730"/>
                  <a:pt x="3380" y="18727"/>
                  <a:pt x="3286" y="18722"/>
                </a:cubicBezTo>
                <a:cubicBezTo>
                  <a:pt x="3048" y="18710"/>
                  <a:pt x="2810" y="18698"/>
                  <a:pt x="2560" y="18591"/>
                </a:cubicBezTo>
                <a:cubicBezTo>
                  <a:pt x="2691" y="18484"/>
                  <a:pt x="2846" y="18436"/>
                  <a:pt x="2989" y="18401"/>
                </a:cubicBezTo>
                <a:cubicBezTo>
                  <a:pt x="4406" y="17901"/>
                  <a:pt x="5846" y="17508"/>
                  <a:pt x="7323" y="17234"/>
                </a:cubicBezTo>
                <a:cubicBezTo>
                  <a:pt x="8561" y="17008"/>
                  <a:pt x="9775" y="16817"/>
                  <a:pt x="11014" y="16615"/>
                </a:cubicBezTo>
                <a:cubicBezTo>
                  <a:pt x="12038" y="16448"/>
                  <a:pt x="13062" y="16258"/>
                  <a:pt x="14097" y="16115"/>
                </a:cubicBezTo>
                <a:cubicBezTo>
                  <a:pt x="14943" y="16019"/>
                  <a:pt x="15788" y="15912"/>
                  <a:pt x="16633" y="15781"/>
                </a:cubicBezTo>
                <a:cubicBezTo>
                  <a:pt x="18134" y="15555"/>
                  <a:pt x="19622" y="15198"/>
                  <a:pt x="21098" y="14841"/>
                </a:cubicBezTo>
                <a:cubicBezTo>
                  <a:pt x="22182" y="14567"/>
                  <a:pt x="23253" y="14234"/>
                  <a:pt x="24253" y="13698"/>
                </a:cubicBezTo>
                <a:cubicBezTo>
                  <a:pt x="24587" y="13531"/>
                  <a:pt x="24896" y="13341"/>
                  <a:pt x="25158" y="13067"/>
                </a:cubicBezTo>
                <a:cubicBezTo>
                  <a:pt x="25873" y="12388"/>
                  <a:pt x="25813" y="11447"/>
                  <a:pt x="25027" y="10852"/>
                </a:cubicBezTo>
                <a:cubicBezTo>
                  <a:pt x="24718" y="10614"/>
                  <a:pt x="24361" y="10483"/>
                  <a:pt x="23991" y="10400"/>
                </a:cubicBezTo>
                <a:cubicBezTo>
                  <a:pt x="23414" y="10282"/>
                  <a:pt x="22829" y="10253"/>
                  <a:pt x="22242" y="10253"/>
                </a:cubicBezTo>
                <a:cubicBezTo>
                  <a:pt x="22115" y="10253"/>
                  <a:pt x="21988" y="10255"/>
                  <a:pt x="21860" y="10257"/>
                </a:cubicBezTo>
                <a:cubicBezTo>
                  <a:pt x="20610" y="10281"/>
                  <a:pt x="19360" y="10435"/>
                  <a:pt x="18110" y="10578"/>
                </a:cubicBezTo>
                <a:cubicBezTo>
                  <a:pt x="16324" y="10805"/>
                  <a:pt x="14550" y="11138"/>
                  <a:pt x="12752" y="11281"/>
                </a:cubicBezTo>
                <a:cubicBezTo>
                  <a:pt x="11692" y="11376"/>
                  <a:pt x="10656" y="11495"/>
                  <a:pt x="9597" y="11590"/>
                </a:cubicBezTo>
                <a:cubicBezTo>
                  <a:pt x="9567" y="11590"/>
                  <a:pt x="9528" y="11599"/>
                  <a:pt x="9488" y="11599"/>
                </a:cubicBezTo>
                <a:cubicBezTo>
                  <a:pt x="9448" y="11599"/>
                  <a:pt x="9406" y="11590"/>
                  <a:pt x="9371" y="11555"/>
                </a:cubicBezTo>
                <a:cubicBezTo>
                  <a:pt x="9823" y="11495"/>
                  <a:pt x="10252" y="11412"/>
                  <a:pt x="10680" y="11340"/>
                </a:cubicBezTo>
                <a:cubicBezTo>
                  <a:pt x="12478" y="11019"/>
                  <a:pt x="14300" y="10685"/>
                  <a:pt x="16098" y="10340"/>
                </a:cubicBezTo>
                <a:cubicBezTo>
                  <a:pt x="17955" y="10007"/>
                  <a:pt x="19741" y="9435"/>
                  <a:pt x="21432" y="8590"/>
                </a:cubicBezTo>
                <a:cubicBezTo>
                  <a:pt x="22086" y="8245"/>
                  <a:pt x="22717" y="7864"/>
                  <a:pt x="23277" y="7352"/>
                </a:cubicBezTo>
                <a:cubicBezTo>
                  <a:pt x="23622" y="7054"/>
                  <a:pt x="23932" y="6745"/>
                  <a:pt x="24146" y="6340"/>
                </a:cubicBezTo>
                <a:cubicBezTo>
                  <a:pt x="24432" y="5816"/>
                  <a:pt x="24313" y="5316"/>
                  <a:pt x="23849" y="4970"/>
                </a:cubicBezTo>
                <a:cubicBezTo>
                  <a:pt x="23575" y="4768"/>
                  <a:pt x="23253" y="4649"/>
                  <a:pt x="22920" y="4566"/>
                </a:cubicBezTo>
                <a:cubicBezTo>
                  <a:pt x="22528" y="4476"/>
                  <a:pt x="22135" y="4442"/>
                  <a:pt x="21743" y="4442"/>
                </a:cubicBezTo>
                <a:cubicBezTo>
                  <a:pt x="21302" y="4442"/>
                  <a:pt x="20861" y="4485"/>
                  <a:pt x="20420" y="4542"/>
                </a:cubicBezTo>
                <a:cubicBezTo>
                  <a:pt x="19705" y="4625"/>
                  <a:pt x="18991" y="4744"/>
                  <a:pt x="18276" y="4851"/>
                </a:cubicBezTo>
                <a:cubicBezTo>
                  <a:pt x="17324" y="4982"/>
                  <a:pt x="16371" y="5090"/>
                  <a:pt x="15431" y="5280"/>
                </a:cubicBezTo>
                <a:cubicBezTo>
                  <a:pt x="14407" y="5494"/>
                  <a:pt x="13359" y="5685"/>
                  <a:pt x="12311" y="5744"/>
                </a:cubicBezTo>
                <a:cubicBezTo>
                  <a:pt x="11538" y="5792"/>
                  <a:pt x="10764" y="5840"/>
                  <a:pt x="9990" y="5983"/>
                </a:cubicBezTo>
                <a:cubicBezTo>
                  <a:pt x="9633" y="6054"/>
                  <a:pt x="9263" y="6137"/>
                  <a:pt x="8882" y="6209"/>
                </a:cubicBezTo>
                <a:cubicBezTo>
                  <a:pt x="8990" y="6113"/>
                  <a:pt x="9097" y="6090"/>
                  <a:pt x="9180" y="6042"/>
                </a:cubicBezTo>
                <a:cubicBezTo>
                  <a:pt x="9775" y="5780"/>
                  <a:pt x="10383" y="5578"/>
                  <a:pt x="11002" y="5423"/>
                </a:cubicBezTo>
                <a:cubicBezTo>
                  <a:pt x="13990" y="4649"/>
                  <a:pt x="16872" y="3589"/>
                  <a:pt x="19812" y="2625"/>
                </a:cubicBezTo>
                <a:cubicBezTo>
                  <a:pt x="20622" y="2339"/>
                  <a:pt x="21420" y="1994"/>
                  <a:pt x="22158" y="1530"/>
                </a:cubicBezTo>
                <a:cubicBezTo>
                  <a:pt x="22456" y="1351"/>
                  <a:pt x="22729" y="1149"/>
                  <a:pt x="22944" y="875"/>
                </a:cubicBezTo>
                <a:cubicBezTo>
                  <a:pt x="23087" y="732"/>
                  <a:pt x="23087" y="577"/>
                  <a:pt x="23003" y="398"/>
                </a:cubicBezTo>
                <a:cubicBezTo>
                  <a:pt x="22932" y="256"/>
                  <a:pt x="22825" y="160"/>
                  <a:pt x="22682" y="101"/>
                </a:cubicBezTo>
                <a:cubicBezTo>
                  <a:pt x="22499" y="37"/>
                  <a:pt x="22317" y="0"/>
                  <a:pt x="22131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61"/>
          <p:cNvGrpSpPr/>
          <p:nvPr/>
        </p:nvGrpSpPr>
        <p:grpSpPr>
          <a:xfrm flipH="1">
            <a:off x="-250439" y="225635"/>
            <a:ext cx="1735106" cy="2642090"/>
            <a:chOff x="7682969" y="470735"/>
            <a:chExt cx="1735106" cy="2642090"/>
          </a:xfrm>
        </p:grpSpPr>
        <p:sp>
          <p:nvSpPr>
            <p:cNvPr id="125" name="Google Shape;125;p61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1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1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61"/>
          <p:cNvSpPr/>
          <p:nvPr/>
        </p:nvSpPr>
        <p:spPr>
          <a:xfrm flipH="1" rot="-2700000">
            <a:off x="6871627" y="3501374"/>
            <a:ext cx="1729013" cy="2563449"/>
          </a:xfrm>
          <a:custGeom>
            <a:rect b="b" l="l" r="r" t="t"/>
            <a:pathLst>
              <a:path extrusionOk="0" h="48250" w="32544">
                <a:moveTo>
                  <a:pt x="27093" y="0"/>
                </a:moveTo>
                <a:cubicBezTo>
                  <a:pt x="22419" y="0"/>
                  <a:pt x="17961" y="3889"/>
                  <a:pt x="19574" y="9053"/>
                </a:cubicBezTo>
                <a:cubicBezTo>
                  <a:pt x="19919" y="10149"/>
                  <a:pt x="20562" y="11113"/>
                  <a:pt x="21205" y="12054"/>
                </a:cubicBezTo>
                <a:cubicBezTo>
                  <a:pt x="21622" y="12649"/>
                  <a:pt x="22908" y="13994"/>
                  <a:pt x="22693" y="14780"/>
                </a:cubicBezTo>
                <a:cubicBezTo>
                  <a:pt x="22479" y="15507"/>
                  <a:pt x="20931" y="15661"/>
                  <a:pt x="20372" y="15745"/>
                </a:cubicBezTo>
                <a:cubicBezTo>
                  <a:pt x="18967" y="15971"/>
                  <a:pt x="17574" y="16019"/>
                  <a:pt x="16228" y="16554"/>
                </a:cubicBezTo>
                <a:cubicBezTo>
                  <a:pt x="13621" y="17578"/>
                  <a:pt x="12156" y="19948"/>
                  <a:pt x="12097" y="22710"/>
                </a:cubicBezTo>
                <a:cubicBezTo>
                  <a:pt x="12073" y="23960"/>
                  <a:pt x="12347" y="25282"/>
                  <a:pt x="12752" y="26472"/>
                </a:cubicBezTo>
                <a:cubicBezTo>
                  <a:pt x="13002" y="27222"/>
                  <a:pt x="14454" y="29413"/>
                  <a:pt x="14204" y="30139"/>
                </a:cubicBezTo>
                <a:cubicBezTo>
                  <a:pt x="14002" y="30747"/>
                  <a:pt x="12692" y="30866"/>
                  <a:pt x="12156" y="30913"/>
                </a:cubicBezTo>
                <a:cubicBezTo>
                  <a:pt x="11911" y="30926"/>
                  <a:pt x="11666" y="30931"/>
                  <a:pt x="11422" y="30931"/>
                </a:cubicBezTo>
                <a:cubicBezTo>
                  <a:pt x="10697" y="30931"/>
                  <a:pt x="9980" y="30888"/>
                  <a:pt x="9262" y="30888"/>
                </a:cubicBezTo>
                <a:cubicBezTo>
                  <a:pt x="8677" y="30888"/>
                  <a:pt x="8092" y="30917"/>
                  <a:pt x="7501" y="31020"/>
                </a:cubicBezTo>
                <a:cubicBezTo>
                  <a:pt x="4929" y="31449"/>
                  <a:pt x="2929" y="33140"/>
                  <a:pt x="2060" y="35604"/>
                </a:cubicBezTo>
                <a:cubicBezTo>
                  <a:pt x="0" y="41462"/>
                  <a:pt x="5418" y="48022"/>
                  <a:pt x="11383" y="48249"/>
                </a:cubicBezTo>
                <a:cubicBezTo>
                  <a:pt x="11403" y="48249"/>
                  <a:pt x="11424" y="48250"/>
                  <a:pt x="11445" y="48250"/>
                </a:cubicBezTo>
                <a:cubicBezTo>
                  <a:pt x="12909" y="48250"/>
                  <a:pt x="13819" y="46186"/>
                  <a:pt x="12657" y="45165"/>
                </a:cubicBezTo>
                <a:cubicBezTo>
                  <a:pt x="10930" y="43677"/>
                  <a:pt x="8644" y="42938"/>
                  <a:pt x="7227" y="41045"/>
                </a:cubicBezTo>
                <a:cubicBezTo>
                  <a:pt x="6310" y="39795"/>
                  <a:pt x="5834" y="37593"/>
                  <a:pt x="7025" y="36331"/>
                </a:cubicBezTo>
                <a:cubicBezTo>
                  <a:pt x="7663" y="35648"/>
                  <a:pt x="8695" y="35490"/>
                  <a:pt x="9797" y="35490"/>
                </a:cubicBezTo>
                <a:cubicBezTo>
                  <a:pt x="10739" y="35490"/>
                  <a:pt x="11732" y="35605"/>
                  <a:pt x="12574" y="35605"/>
                </a:cubicBezTo>
                <a:cubicBezTo>
                  <a:pt x="12860" y="35605"/>
                  <a:pt x="13128" y="35592"/>
                  <a:pt x="13371" y="35557"/>
                </a:cubicBezTo>
                <a:cubicBezTo>
                  <a:pt x="15478" y="35247"/>
                  <a:pt x="17562" y="34187"/>
                  <a:pt x="18491" y="32187"/>
                </a:cubicBezTo>
                <a:cubicBezTo>
                  <a:pt x="19622" y="29806"/>
                  <a:pt x="18360" y="27829"/>
                  <a:pt x="17479" y="25663"/>
                </a:cubicBezTo>
                <a:cubicBezTo>
                  <a:pt x="16848" y="24067"/>
                  <a:pt x="16133" y="21579"/>
                  <a:pt x="18241" y="20900"/>
                </a:cubicBezTo>
                <a:cubicBezTo>
                  <a:pt x="20372" y="20210"/>
                  <a:pt x="22586" y="20519"/>
                  <a:pt x="24610" y="19364"/>
                </a:cubicBezTo>
                <a:cubicBezTo>
                  <a:pt x="26587" y="18221"/>
                  <a:pt x="27706" y="16054"/>
                  <a:pt x="27325" y="13804"/>
                </a:cubicBezTo>
                <a:cubicBezTo>
                  <a:pt x="26920" y="11399"/>
                  <a:pt x="24908" y="10006"/>
                  <a:pt x="24122" y="7827"/>
                </a:cubicBezTo>
                <a:cubicBezTo>
                  <a:pt x="23813" y="6934"/>
                  <a:pt x="24075" y="6017"/>
                  <a:pt x="24777" y="5386"/>
                </a:cubicBezTo>
                <a:cubicBezTo>
                  <a:pt x="25328" y="4888"/>
                  <a:pt x="25982" y="4704"/>
                  <a:pt x="26656" y="4704"/>
                </a:cubicBezTo>
                <a:cubicBezTo>
                  <a:pt x="27350" y="4704"/>
                  <a:pt x="28065" y="4900"/>
                  <a:pt x="28706" y="5148"/>
                </a:cubicBezTo>
                <a:cubicBezTo>
                  <a:pt x="29007" y="5261"/>
                  <a:pt x="29291" y="5312"/>
                  <a:pt x="29554" y="5312"/>
                </a:cubicBezTo>
                <a:cubicBezTo>
                  <a:pt x="31813" y="5312"/>
                  <a:pt x="32544" y="1522"/>
                  <a:pt x="30016" y="540"/>
                </a:cubicBezTo>
                <a:cubicBezTo>
                  <a:pt x="29068" y="172"/>
                  <a:pt x="28076" y="0"/>
                  <a:pt x="270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61"/>
          <p:cNvGrpSpPr/>
          <p:nvPr/>
        </p:nvGrpSpPr>
        <p:grpSpPr>
          <a:xfrm flipH="1" rot="5400000">
            <a:off x="1110285" y="3877729"/>
            <a:ext cx="1211777" cy="1655002"/>
            <a:chOff x="-2936700" y="3658900"/>
            <a:chExt cx="341750" cy="466750"/>
          </a:xfrm>
        </p:grpSpPr>
        <p:sp>
          <p:nvSpPr>
            <p:cNvPr id="130" name="Google Shape;130;p61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1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1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1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61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61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61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61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61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61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2"/>
          <p:cNvSpPr txBox="1"/>
          <p:nvPr>
            <p:ph type="title"/>
          </p:nvPr>
        </p:nvSpPr>
        <p:spPr>
          <a:xfrm>
            <a:off x="720000" y="463800"/>
            <a:ext cx="5909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62"/>
          <p:cNvSpPr txBox="1"/>
          <p:nvPr>
            <p:ph idx="1" type="subTitle"/>
          </p:nvPr>
        </p:nvSpPr>
        <p:spPr>
          <a:xfrm>
            <a:off x="1373800" y="27574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62"/>
          <p:cNvSpPr txBox="1"/>
          <p:nvPr>
            <p:ph idx="2" type="subTitle"/>
          </p:nvPr>
        </p:nvSpPr>
        <p:spPr>
          <a:xfrm>
            <a:off x="1373800" y="3114675"/>
            <a:ext cx="3026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2"/>
          <p:cNvSpPr txBox="1"/>
          <p:nvPr>
            <p:ph idx="3" type="subTitle"/>
          </p:nvPr>
        </p:nvSpPr>
        <p:spPr>
          <a:xfrm>
            <a:off x="5246250" y="2757450"/>
            <a:ext cx="2724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62"/>
          <p:cNvSpPr txBox="1"/>
          <p:nvPr>
            <p:ph idx="4" type="subTitle"/>
          </p:nvPr>
        </p:nvSpPr>
        <p:spPr>
          <a:xfrm>
            <a:off x="5246250" y="3114675"/>
            <a:ext cx="3026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62"/>
          <p:cNvSpPr/>
          <p:nvPr/>
        </p:nvSpPr>
        <p:spPr>
          <a:xfrm>
            <a:off x="-1009650" y="4001975"/>
            <a:ext cx="2724009" cy="1381486"/>
          </a:xfrm>
          <a:custGeom>
            <a:rect b="b" l="l" r="r" t="t"/>
            <a:pathLst>
              <a:path extrusionOk="0" h="15210" w="23361">
                <a:moveTo>
                  <a:pt x="12231" y="1"/>
                </a:moveTo>
                <a:cubicBezTo>
                  <a:pt x="11233" y="1"/>
                  <a:pt x="10033" y="456"/>
                  <a:pt x="9371" y="946"/>
                </a:cubicBezTo>
                <a:cubicBezTo>
                  <a:pt x="7573" y="2291"/>
                  <a:pt x="6073" y="4255"/>
                  <a:pt x="4894" y="6160"/>
                </a:cubicBezTo>
                <a:cubicBezTo>
                  <a:pt x="3704" y="8101"/>
                  <a:pt x="1680" y="10542"/>
                  <a:pt x="918" y="12637"/>
                </a:cubicBezTo>
                <a:cubicBezTo>
                  <a:pt x="1" y="15209"/>
                  <a:pt x="3061" y="14888"/>
                  <a:pt x="4847" y="14959"/>
                </a:cubicBezTo>
                <a:cubicBezTo>
                  <a:pt x="7207" y="15054"/>
                  <a:pt x="9566" y="15100"/>
                  <a:pt x="11924" y="15100"/>
                </a:cubicBezTo>
                <a:cubicBezTo>
                  <a:pt x="14894" y="15100"/>
                  <a:pt x="17864" y="15027"/>
                  <a:pt x="20837" y="14888"/>
                </a:cubicBezTo>
                <a:cubicBezTo>
                  <a:pt x="21361" y="14864"/>
                  <a:pt x="21920" y="14816"/>
                  <a:pt x="22337" y="14483"/>
                </a:cubicBezTo>
                <a:cubicBezTo>
                  <a:pt x="22861" y="14066"/>
                  <a:pt x="22968" y="13328"/>
                  <a:pt x="23028" y="12649"/>
                </a:cubicBezTo>
                <a:cubicBezTo>
                  <a:pt x="23123" y="11494"/>
                  <a:pt x="23361" y="10018"/>
                  <a:pt x="22313" y="9280"/>
                </a:cubicBezTo>
                <a:cubicBezTo>
                  <a:pt x="21551" y="8744"/>
                  <a:pt x="20408" y="9161"/>
                  <a:pt x="19658" y="8530"/>
                </a:cubicBezTo>
                <a:cubicBezTo>
                  <a:pt x="18706" y="7756"/>
                  <a:pt x="19944" y="6101"/>
                  <a:pt x="18539" y="5613"/>
                </a:cubicBezTo>
                <a:cubicBezTo>
                  <a:pt x="18394" y="5561"/>
                  <a:pt x="18242" y="5539"/>
                  <a:pt x="18085" y="5539"/>
                </a:cubicBezTo>
                <a:cubicBezTo>
                  <a:pt x="17229" y="5539"/>
                  <a:pt x="16237" y="6198"/>
                  <a:pt x="15430" y="6198"/>
                </a:cubicBezTo>
                <a:cubicBezTo>
                  <a:pt x="15406" y="6198"/>
                  <a:pt x="15383" y="6197"/>
                  <a:pt x="15360" y="6196"/>
                </a:cubicBezTo>
                <a:cubicBezTo>
                  <a:pt x="14300" y="6160"/>
                  <a:pt x="13765" y="4875"/>
                  <a:pt x="13800" y="3815"/>
                </a:cubicBezTo>
                <a:cubicBezTo>
                  <a:pt x="13836" y="2339"/>
                  <a:pt x="14824" y="862"/>
                  <a:pt x="13086" y="148"/>
                </a:cubicBezTo>
                <a:cubicBezTo>
                  <a:pt x="12836" y="46"/>
                  <a:pt x="12543" y="1"/>
                  <a:pt x="122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62"/>
          <p:cNvGrpSpPr/>
          <p:nvPr/>
        </p:nvGrpSpPr>
        <p:grpSpPr>
          <a:xfrm>
            <a:off x="6147783" y="-1041151"/>
            <a:ext cx="3885998" cy="2971814"/>
            <a:chOff x="-3111700" y="-2802500"/>
            <a:chExt cx="915300" cy="699975"/>
          </a:xfrm>
        </p:grpSpPr>
        <p:sp>
          <p:nvSpPr>
            <p:cNvPr id="148" name="Google Shape;148;p62"/>
            <p:cNvSpPr/>
            <p:nvPr/>
          </p:nvSpPr>
          <p:spPr>
            <a:xfrm>
              <a:off x="-3111700" y="-2788600"/>
              <a:ext cx="915300" cy="686075"/>
            </a:xfrm>
            <a:custGeom>
              <a:rect b="b" l="l" r="r" t="t"/>
              <a:pathLst>
                <a:path extrusionOk="0" h="27443" w="36612">
                  <a:moveTo>
                    <a:pt x="15904" y="244"/>
                  </a:moveTo>
                  <a:cubicBezTo>
                    <a:pt x="14309" y="244"/>
                    <a:pt x="12714" y="262"/>
                    <a:pt x="11121" y="298"/>
                  </a:cubicBezTo>
                  <a:cubicBezTo>
                    <a:pt x="8263" y="381"/>
                    <a:pt x="4513" y="0"/>
                    <a:pt x="2286" y="2179"/>
                  </a:cubicBezTo>
                  <a:cubicBezTo>
                    <a:pt x="0" y="4406"/>
                    <a:pt x="679" y="8001"/>
                    <a:pt x="2000" y="10537"/>
                  </a:cubicBezTo>
                  <a:cubicBezTo>
                    <a:pt x="3512" y="13478"/>
                    <a:pt x="6418" y="15597"/>
                    <a:pt x="9632" y="16240"/>
                  </a:cubicBezTo>
                  <a:cubicBezTo>
                    <a:pt x="12716" y="16871"/>
                    <a:pt x="16907" y="15859"/>
                    <a:pt x="19550" y="17907"/>
                  </a:cubicBezTo>
                  <a:cubicBezTo>
                    <a:pt x="20776" y="18872"/>
                    <a:pt x="20479" y="20384"/>
                    <a:pt x="20884" y="21753"/>
                  </a:cubicBezTo>
                  <a:cubicBezTo>
                    <a:pt x="21336" y="23265"/>
                    <a:pt x="22265" y="24575"/>
                    <a:pt x="23491" y="25539"/>
                  </a:cubicBezTo>
                  <a:cubicBezTo>
                    <a:pt x="25173" y="26878"/>
                    <a:pt x="27100" y="27443"/>
                    <a:pt x="29070" y="27443"/>
                  </a:cubicBezTo>
                  <a:cubicBezTo>
                    <a:pt x="30655" y="27443"/>
                    <a:pt x="32268" y="27077"/>
                    <a:pt x="33802" y="26456"/>
                  </a:cubicBezTo>
                  <a:cubicBezTo>
                    <a:pt x="34743" y="26063"/>
                    <a:pt x="35171" y="24920"/>
                    <a:pt x="34993" y="24027"/>
                  </a:cubicBezTo>
                  <a:cubicBezTo>
                    <a:pt x="35707" y="23360"/>
                    <a:pt x="36195" y="22372"/>
                    <a:pt x="36314" y="20979"/>
                  </a:cubicBezTo>
                  <a:cubicBezTo>
                    <a:pt x="36612" y="17550"/>
                    <a:pt x="36124" y="13871"/>
                    <a:pt x="35909" y="10454"/>
                  </a:cubicBezTo>
                  <a:cubicBezTo>
                    <a:pt x="35790" y="8620"/>
                    <a:pt x="35695" y="6775"/>
                    <a:pt x="35493" y="4941"/>
                  </a:cubicBezTo>
                  <a:cubicBezTo>
                    <a:pt x="35314" y="3322"/>
                    <a:pt x="34814" y="1870"/>
                    <a:pt x="33195" y="1191"/>
                  </a:cubicBezTo>
                  <a:cubicBezTo>
                    <a:pt x="31825" y="631"/>
                    <a:pt x="30099" y="738"/>
                    <a:pt x="28647" y="643"/>
                  </a:cubicBezTo>
                  <a:cubicBezTo>
                    <a:pt x="26551" y="512"/>
                    <a:pt x="24444" y="405"/>
                    <a:pt x="22336" y="346"/>
                  </a:cubicBezTo>
                  <a:cubicBezTo>
                    <a:pt x="20198" y="277"/>
                    <a:pt x="18051" y="244"/>
                    <a:pt x="15904" y="2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2"/>
            <p:cNvSpPr/>
            <p:nvPr/>
          </p:nvSpPr>
          <p:spPr>
            <a:xfrm>
              <a:off x="-2962650" y="-2802500"/>
              <a:ext cx="45725" cy="54150"/>
            </a:xfrm>
            <a:custGeom>
              <a:rect b="b" l="l" r="r" t="t"/>
              <a:pathLst>
                <a:path extrusionOk="0" h="2166" w="1829">
                  <a:moveTo>
                    <a:pt x="1447" y="0"/>
                  </a:moveTo>
                  <a:cubicBezTo>
                    <a:pt x="1354" y="0"/>
                    <a:pt x="1257" y="42"/>
                    <a:pt x="1182" y="140"/>
                  </a:cubicBezTo>
                  <a:cubicBezTo>
                    <a:pt x="848" y="604"/>
                    <a:pt x="467" y="1068"/>
                    <a:pt x="182" y="1556"/>
                  </a:cubicBezTo>
                  <a:cubicBezTo>
                    <a:pt x="0" y="1878"/>
                    <a:pt x="270" y="2165"/>
                    <a:pt x="548" y="2165"/>
                  </a:cubicBezTo>
                  <a:cubicBezTo>
                    <a:pt x="671" y="2165"/>
                    <a:pt x="796" y="2109"/>
                    <a:pt x="884" y="1973"/>
                  </a:cubicBezTo>
                  <a:cubicBezTo>
                    <a:pt x="1194" y="1497"/>
                    <a:pt x="1456" y="961"/>
                    <a:pt x="1706" y="461"/>
                  </a:cubicBezTo>
                  <a:cubicBezTo>
                    <a:pt x="1828" y="200"/>
                    <a:pt x="1648" y="0"/>
                    <a:pt x="14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2"/>
            <p:cNvSpPr/>
            <p:nvPr/>
          </p:nvSpPr>
          <p:spPr>
            <a:xfrm>
              <a:off x="-3005750" y="-2718375"/>
              <a:ext cx="38250" cy="58100"/>
            </a:xfrm>
            <a:custGeom>
              <a:rect b="b" l="l" r="r" t="t"/>
              <a:pathLst>
                <a:path extrusionOk="0" h="2324" w="1530">
                  <a:moveTo>
                    <a:pt x="1249" y="1"/>
                  </a:moveTo>
                  <a:cubicBezTo>
                    <a:pt x="1224" y="1"/>
                    <a:pt x="1197" y="5"/>
                    <a:pt x="1168" y="13"/>
                  </a:cubicBezTo>
                  <a:cubicBezTo>
                    <a:pt x="929" y="73"/>
                    <a:pt x="751" y="132"/>
                    <a:pt x="572" y="311"/>
                  </a:cubicBezTo>
                  <a:cubicBezTo>
                    <a:pt x="417" y="442"/>
                    <a:pt x="298" y="632"/>
                    <a:pt x="215" y="811"/>
                  </a:cubicBezTo>
                  <a:cubicBezTo>
                    <a:pt x="1" y="1239"/>
                    <a:pt x="1" y="1716"/>
                    <a:pt x="239" y="2132"/>
                  </a:cubicBezTo>
                  <a:cubicBezTo>
                    <a:pt x="316" y="2267"/>
                    <a:pt x="433" y="2323"/>
                    <a:pt x="549" y="2323"/>
                  </a:cubicBezTo>
                  <a:cubicBezTo>
                    <a:pt x="772" y="2323"/>
                    <a:pt x="992" y="2117"/>
                    <a:pt x="929" y="1859"/>
                  </a:cubicBezTo>
                  <a:cubicBezTo>
                    <a:pt x="882" y="1597"/>
                    <a:pt x="870" y="1323"/>
                    <a:pt x="965" y="1085"/>
                  </a:cubicBezTo>
                  <a:cubicBezTo>
                    <a:pt x="1025" y="882"/>
                    <a:pt x="1203" y="585"/>
                    <a:pt x="1358" y="454"/>
                  </a:cubicBezTo>
                  <a:cubicBezTo>
                    <a:pt x="1529" y="304"/>
                    <a:pt x="1470" y="1"/>
                    <a:pt x="124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2"/>
            <p:cNvSpPr/>
            <p:nvPr/>
          </p:nvSpPr>
          <p:spPr>
            <a:xfrm>
              <a:off x="-3022125" y="-2627675"/>
              <a:ext cx="35725" cy="56900"/>
            </a:xfrm>
            <a:custGeom>
              <a:rect b="b" l="l" r="r" t="t"/>
              <a:pathLst>
                <a:path extrusionOk="0" h="2276" w="1429">
                  <a:moveTo>
                    <a:pt x="478" y="0"/>
                  </a:moveTo>
                  <a:cubicBezTo>
                    <a:pt x="374" y="0"/>
                    <a:pt x="269" y="56"/>
                    <a:pt x="227" y="171"/>
                  </a:cubicBezTo>
                  <a:cubicBezTo>
                    <a:pt x="1" y="886"/>
                    <a:pt x="156" y="1648"/>
                    <a:pt x="691" y="2171"/>
                  </a:cubicBezTo>
                  <a:cubicBezTo>
                    <a:pt x="764" y="2244"/>
                    <a:pt x="852" y="2276"/>
                    <a:pt x="938" y="2276"/>
                  </a:cubicBezTo>
                  <a:cubicBezTo>
                    <a:pt x="1190" y="2276"/>
                    <a:pt x="1428" y="2012"/>
                    <a:pt x="1251" y="1755"/>
                  </a:cubicBezTo>
                  <a:cubicBezTo>
                    <a:pt x="941" y="1302"/>
                    <a:pt x="739" y="802"/>
                    <a:pt x="739" y="255"/>
                  </a:cubicBezTo>
                  <a:cubicBezTo>
                    <a:pt x="739" y="88"/>
                    <a:pt x="609" y="0"/>
                    <a:pt x="4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2"/>
            <p:cNvSpPr/>
            <p:nvPr/>
          </p:nvSpPr>
          <p:spPr>
            <a:xfrm>
              <a:off x="-2995925" y="-2545525"/>
              <a:ext cx="44875" cy="52375"/>
            </a:xfrm>
            <a:custGeom>
              <a:rect b="b" l="l" r="r" t="t"/>
              <a:pathLst>
                <a:path extrusionOk="0" h="2095" w="1795">
                  <a:moveTo>
                    <a:pt x="401" y="0"/>
                  </a:moveTo>
                  <a:cubicBezTo>
                    <a:pt x="209" y="0"/>
                    <a:pt x="1" y="172"/>
                    <a:pt x="72" y="386"/>
                  </a:cubicBezTo>
                  <a:cubicBezTo>
                    <a:pt x="251" y="993"/>
                    <a:pt x="584" y="1707"/>
                    <a:pt x="1156" y="2041"/>
                  </a:cubicBezTo>
                  <a:cubicBezTo>
                    <a:pt x="1214" y="2078"/>
                    <a:pt x="1275" y="2094"/>
                    <a:pt x="1334" y="2094"/>
                  </a:cubicBezTo>
                  <a:cubicBezTo>
                    <a:pt x="1580" y="2094"/>
                    <a:pt x="1795" y="1816"/>
                    <a:pt x="1632" y="1576"/>
                  </a:cubicBezTo>
                  <a:cubicBezTo>
                    <a:pt x="1489" y="1338"/>
                    <a:pt x="1263" y="1136"/>
                    <a:pt x="1096" y="898"/>
                  </a:cubicBezTo>
                  <a:cubicBezTo>
                    <a:pt x="917" y="660"/>
                    <a:pt x="775" y="421"/>
                    <a:pt x="644" y="148"/>
                  </a:cubicBezTo>
                  <a:cubicBezTo>
                    <a:pt x="592" y="44"/>
                    <a:pt x="498" y="0"/>
                    <a:pt x="40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2"/>
            <p:cNvSpPr/>
            <p:nvPr/>
          </p:nvSpPr>
          <p:spPr>
            <a:xfrm>
              <a:off x="-2919125" y="-2469100"/>
              <a:ext cx="46075" cy="37175"/>
            </a:xfrm>
            <a:custGeom>
              <a:rect b="b" l="l" r="r" t="t"/>
              <a:pathLst>
                <a:path extrusionOk="0" h="1487" w="1843">
                  <a:moveTo>
                    <a:pt x="289" y="0"/>
                  </a:moveTo>
                  <a:cubicBezTo>
                    <a:pt x="177" y="0"/>
                    <a:pt x="74" y="59"/>
                    <a:pt x="48" y="198"/>
                  </a:cubicBezTo>
                  <a:cubicBezTo>
                    <a:pt x="0" y="543"/>
                    <a:pt x="203" y="793"/>
                    <a:pt x="536" y="936"/>
                  </a:cubicBezTo>
                  <a:cubicBezTo>
                    <a:pt x="608" y="960"/>
                    <a:pt x="679" y="972"/>
                    <a:pt x="751" y="996"/>
                  </a:cubicBezTo>
                  <a:cubicBezTo>
                    <a:pt x="727" y="1079"/>
                    <a:pt x="739" y="1186"/>
                    <a:pt x="786" y="1270"/>
                  </a:cubicBezTo>
                  <a:cubicBezTo>
                    <a:pt x="886" y="1422"/>
                    <a:pt x="1023" y="1486"/>
                    <a:pt x="1164" y="1486"/>
                  </a:cubicBezTo>
                  <a:cubicBezTo>
                    <a:pt x="1495" y="1486"/>
                    <a:pt x="1843" y="1134"/>
                    <a:pt x="1751" y="758"/>
                  </a:cubicBezTo>
                  <a:cubicBezTo>
                    <a:pt x="1679" y="484"/>
                    <a:pt x="1417" y="317"/>
                    <a:pt x="1167" y="281"/>
                  </a:cubicBezTo>
                  <a:cubicBezTo>
                    <a:pt x="1124" y="273"/>
                    <a:pt x="1081" y="271"/>
                    <a:pt x="1038" y="271"/>
                  </a:cubicBezTo>
                  <a:cubicBezTo>
                    <a:pt x="953" y="271"/>
                    <a:pt x="866" y="281"/>
                    <a:pt x="762" y="281"/>
                  </a:cubicBezTo>
                  <a:cubicBezTo>
                    <a:pt x="739" y="281"/>
                    <a:pt x="679" y="258"/>
                    <a:pt x="643" y="258"/>
                  </a:cubicBezTo>
                  <a:lnTo>
                    <a:pt x="620" y="258"/>
                  </a:lnTo>
                  <a:cubicBezTo>
                    <a:pt x="599" y="102"/>
                    <a:pt x="437" y="0"/>
                    <a:pt x="28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2"/>
            <p:cNvSpPr/>
            <p:nvPr/>
          </p:nvSpPr>
          <p:spPr>
            <a:xfrm>
              <a:off x="-2830425" y="-2445400"/>
              <a:ext cx="84550" cy="19650"/>
            </a:xfrm>
            <a:custGeom>
              <a:rect b="b" l="l" r="r" t="t"/>
              <a:pathLst>
                <a:path extrusionOk="0" h="786" w="3382">
                  <a:moveTo>
                    <a:pt x="2870" y="0"/>
                  </a:moveTo>
                  <a:cubicBezTo>
                    <a:pt x="2013" y="0"/>
                    <a:pt x="1108" y="107"/>
                    <a:pt x="239" y="203"/>
                  </a:cubicBezTo>
                  <a:cubicBezTo>
                    <a:pt x="0" y="238"/>
                    <a:pt x="0" y="548"/>
                    <a:pt x="239" y="584"/>
                  </a:cubicBezTo>
                  <a:cubicBezTo>
                    <a:pt x="1108" y="679"/>
                    <a:pt x="2013" y="786"/>
                    <a:pt x="2870" y="786"/>
                  </a:cubicBezTo>
                  <a:cubicBezTo>
                    <a:pt x="3370" y="786"/>
                    <a:pt x="3382" y="0"/>
                    <a:pt x="287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2"/>
            <p:cNvSpPr/>
            <p:nvPr/>
          </p:nvSpPr>
          <p:spPr>
            <a:xfrm>
              <a:off x="-2697775" y="-2437775"/>
              <a:ext cx="73175" cy="27450"/>
            </a:xfrm>
            <a:custGeom>
              <a:rect b="b" l="l" r="r" t="t"/>
              <a:pathLst>
                <a:path extrusionOk="0" h="1098" w="2927">
                  <a:moveTo>
                    <a:pt x="459" y="0"/>
                  </a:moveTo>
                  <a:cubicBezTo>
                    <a:pt x="131" y="0"/>
                    <a:pt x="1" y="475"/>
                    <a:pt x="350" y="588"/>
                  </a:cubicBezTo>
                  <a:cubicBezTo>
                    <a:pt x="981" y="767"/>
                    <a:pt x="1612" y="993"/>
                    <a:pt x="2255" y="1088"/>
                  </a:cubicBezTo>
                  <a:cubicBezTo>
                    <a:pt x="2286" y="1094"/>
                    <a:pt x="2316" y="1097"/>
                    <a:pt x="2345" y="1097"/>
                  </a:cubicBezTo>
                  <a:cubicBezTo>
                    <a:pt x="2768" y="1097"/>
                    <a:pt x="2926" y="484"/>
                    <a:pt x="2469" y="362"/>
                  </a:cubicBezTo>
                  <a:cubicBezTo>
                    <a:pt x="1838" y="183"/>
                    <a:pt x="1160" y="112"/>
                    <a:pt x="517" y="5"/>
                  </a:cubicBezTo>
                  <a:cubicBezTo>
                    <a:pt x="497" y="2"/>
                    <a:pt x="478" y="0"/>
                    <a:pt x="45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2"/>
            <p:cNvSpPr/>
            <p:nvPr/>
          </p:nvSpPr>
          <p:spPr>
            <a:xfrm>
              <a:off x="-2581375" y="-2394500"/>
              <a:ext cx="47700" cy="69325"/>
            </a:xfrm>
            <a:custGeom>
              <a:rect b="b" l="l" r="r" t="t"/>
              <a:pathLst>
                <a:path extrusionOk="0" h="2773" w="1908">
                  <a:moveTo>
                    <a:pt x="345" y="0"/>
                  </a:moveTo>
                  <a:cubicBezTo>
                    <a:pt x="169" y="0"/>
                    <a:pt x="1" y="191"/>
                    <a:pt x="99" y="405"/>
                  </a:cubicBezTo>
                  <a:cubicBezTo>
                    <a:pt x="445" y="1143"/>
                    <a:pt x="766" y="1917"/>
                    <a:pt x="1218" y="2608"/>
                  </a:cubicBezTo>
                  <a:cubicBezTo>
                    <a:pt x="1294" y="2724"/>
                    <a:pt x="1395" y="2773"/>
                    <a:pt x="1493" y="2773"/>
                  </a:cubicBezTo>
                  <a:cubicBezTo>
                    <a:pt x="1707" y="2773"/>
                    <a:pt x="1908" y="2543"/>
                    <a:pt x="1802" y="2274"/>
                  </a:cubicBezTo>
                  <a:cubicBezTo>
                    <a:pt x="1468" y="1536"/>
                    <a:pt x="992" y="834"/>
                    <a:pt x="564" y="131"/>
                  </a:cubicBezTo>
                  <a:cubicBezTo>
                    <a:pt x="505" y="39"/>
                    <a:pt x="424" y="0"/>
                    <a:pt x="345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2"/>
            <p:cNvSpPr/>
            <p:nvPr/>
          </p:nvSpPr>
          <p:spPr>
            <a:xfrm>
              <a:off x="-2507775" y="-2275175"/>
              <a:ext cx="42500" cy="52200"/>
            </a:xfrm>
            <a:custGeom>
              <a:rect b="b" l="l" r="r" t="t"/>
              <a:pathLst>
                <a:path extrusionOk="0" h="2088" w="1700">
                  <a:moveTo>
                    <a:pt x="556" y="0"/>
                  </a:moveTo>
                  <a:cubicBezTo>
                    <a:pt x="426" y="0"/>
                    <a:pt x="289" y="72"/>
                    <a:pt x="239" y="216"/>
                  </a:cubicBezTo>
                  <a:cubicBezTo>
                    <a:pt x="1" y="930"/>
                    <a:pt x="406" y="1871"/>
                    <a:pt x="1144" y="2073"/>
                  </a:cubicBezTo>
                  <a:cubicBezTo>
                    <a:pt x="1180" y="2083"/>
                    <a:pt x="1214" y="2087"/>
                    <a:pt x="1247" y="2087"/>
                  </a:cubicBezTo>
                  <a:cubicBezTo>
                    <a:pt x="1577" y="2087"/>
                    <a:pt x="1700" y="1624"/>
                    <a:pt x="1418" y="1418"/>
                  </a:cubicBezTo>
                  <a:cubicBezTo>
                    <a:pt x="1025" y="1133"/>
                    <a:pt x="787" y="799"/>
                    <a:pt x="834" y="287"/>
                  </a:cubicBezTo>
                  <a:cubicBezTo>
                    <a:pt x="847" y="96"/>
                    <a:pt x="706" y="0"/>
                    <a:pt x="55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2"/>
            <p:cNvSpPr/>
            <p:nvPr/>
          </p:nvSpPr>
          <p:spPr>
            <a:xfrm>
              <a:off x="-2440400" y="-2202825"/>
              <a:ext cx="84475" cy="23550"/>
            </a:xfrm>
            <a:custGeom>
              <a:rect b="b" l="l" r="r" t="t"/>
              <a:pathLst>
                <a:path extrusionOk="0" h="942" w="3379">
                  <a:moveTo>
                    <a:pt x="439" y="1"/>
                  </a:moveTo>
                  <a:cubicBezTo>
                    <a:pt x="90" y="1"/>
                    <a:pt x="0" y="585"/>
                    <a:pt x="354" y="644"/>
                  </a:cubicBezTo>
                  <a:cubicBezTo>
                    <a:pt x="1175" y="763"/>
                    <a:pt x="2009" y="918"/>
                    <a:pt x="2842" y="941"/>
                  </a:cubicBezTo>
                  <a:cubicBezTo>
                    <a:pt x="3259" y="941"/>
                    <a:pt x="3378" y="263"/>
                    <a:pt x="2949" y="191"/>
                  </a:cubicBezTo>
                  <a:cubicBezTo>
                    <a:pt x="2128" y="48"/>
                    <a:pt x="1283" y="25"/>
                    <a:pt x="449" y="1"/>
                  </a:cubicBezTo>
                  <a:cubicBezTo>
                    <a:pt x="446" y="1"/>
                    <a:pt x="442" y="1"/>
                    <a:pt x="43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2"/>
            <p:cNvSpPr/>
            <p:nvPr/>
          </p:nvSpPr>
          <p:spPr>
            <a:xfrm>
              <a:off x="-2318350" y="-2213025"/>
              <a:ext cx="79300" cy="31150"/>
            </a:xfrm>
            <a:custGeom>
              <a:rect b="b" l="l" r="r" t="t"/>
              <a:pathLst>
                <a:path extrusionOk="0" h="1246" w="3172">
                  <a:moveTo>
                    <a:pt x="2530" y="1"/>
                  </a:moveTo>
                  <a:cubicBezTo>
                    <a:pt x="2493" y="1"/>
                    <a:pt x="2454" y="5"/>
                    <a:pt x="2413" y="16"/>
                  </a:cubicBezTo>
                  <a:cubicBezTo>
                    <a:pt x="1699" y="218"/>
                    <a:pt x="1008" y="480"/>
                    <a:pt x="306" y="718"/>
                  </a:cubicBezTo>
                  <a:cubicBezTo>
                    <a:pt x="0" y="831"/>
                    <a:pt x="103" y="1246"/>
                    <a:pt x="411" y="1246"/>
                  </a:cubicBezTo>
                  <a:cubicBezTo>
                    <a:pt x="427" y="1246"/>
                    <a:pt x="443" y="1245"/>
                    <a:pt x="461" y="1242"/>
                  </a:cubicBezTo>
                  <a:cubicBezTo>
                    <a:pt x="1187" y="1135"/>
                    <a:pt x="1937" y="1064"/>
                    <a:pt x="2663" y="897"/>
                  </a:cubicBezTo>
                  <a:cubicBezTo>
                    <a:pt x="3171" y="786"/>
                    <a:pt x="3003" y="1"/>
                    <a:pt x="253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3"/>
          <p:cNvSpPr txBox="1"/>
          <p:nvPr>
            <p:ph type="ctrTitle"/>
          </p:nvPr>
        </p:nvSpPr>
        <p:spPr>
          <a:xfrm>
            <a:off x="2286000" y="1765050"/>
            <a:ext cx="45720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eucha"/>
              <a:buNone/>
              <a:defRPr sz="6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62" name="Google Shape;162;p63"/>
          <p:cNvGrpSpPr/>
          <p:nvPr/>
        </p:nvGrpSpPr>
        <p:grpSpPr>
          <a:xfrm rot="-5400000">
            <a:off x="7153024" y="3877729"/>
            <a:ext cx="1211777" cy="1655002"/>
            <a:chOff x="-2936700" y="3658900"/>
            <a:chExt cx="341750" cy="466750"/>
          </a:xfrm>
        </p:grpSpPr>
        <p:sp>
          <p:nvSpPr>
            <p:cNvPr id="163" name="Google Shape;163;p63"/>
            <p:cNvSpPr/>
            <p:nvPr/>
          </p:nvSpPr>
          <p:spPr>
            <a:xfrm>
              <a:off x="-2835200" y="3698850"/>
              <a:ext cx="96775" cy="91550"/>
            </a:xfrm>
            <a:custGeom>
              <a:rect b="b" l="l" r="r" t="t"/>
              <a:pathLst>
                <a:path extrusionOk="0" h="3662" w="3871">
                  <a:moveTo>
                    <a:pt x="2069" y="0"/>
                  </a:moveTo>
                  <a:cubicBezTo>
                    <a:pt x="1933" y="0"/>
                    <a:pt x="1795" y="15"/>
                    <a:pt x="1656" y="46"/>
                  </a:cubicBezTo>
                  <a:cubicBezTo>
                    <a:pt x="668" y="272"/>
                    <a:pt x="1" y="1082"/>
                    <a:pt x="25" y="2058"/>
                  </a:cubicBezTo>
                  <a:cubicBezTo>
                    <a:pt x="49" y="2153"/>
                    <a:pt x="61" y="2296"/>
                    <a:pt x="72" y="2427"/>
                  </a:cubicBezTo>
                  <a:cubicBezTo>
                    <a:pt x="132" y="2820"/>
                    <a:pt x="311" y="3118"/>
                    <a:pt x="620" y="3332"/>
                  </a:cubicBezTo>
                  <a:cubicBezTo>
                    <a:pt x="906" y="3547"/>
                    <a:pt x="1215" y="3558"/>
                    <a:pt x="1537" y="3630"/>
                  </a:cubicBezTo>
                  <a:cubicBezTo>
                    <a:pt x="1629" y="3651"/>
                    <a:pt x="1729" y="3661"/>
                    <a:pt x="1832" y="3661"/>
                  </a:cubicBezTo>
                  <a:cubicBezTo>
                    <a:pt x="2489" y="3661"/>
                    <a:pt x="3314" y="3241"/>
                    <a:pt x="3632" y="2439"/>
                  </a:cubicBezTo>
                  <a:cubicBezTo>
                    <a:pt x="3823" y="1999"/>
                    <a:pt x="3871" y="1522"/>
                    <a:pt x="3680" y="1058"/>
                  </a:cubicBezTo>
                  <a:cubicBezTo>
                    <a:pt x="3401" y="400"/>
                    <a:pt x="2770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3"/>
            <p:cNvSpPr/>
            <p:nvPr/>
          </p:nvSpPr>
          <p:spPr>
            <a:xfrm>
              <a:off x="-2793825" y="3815375"/>
              <a:ext cx="92900" cy="93225"/>
            </a:xfrm>
            <a:custGeom>
              <a:rect b="b" l="l" r="r" t="t"/>
              <a:pathLst>
                <a:path extrusionOk="0" h="3729" w="3716">
                  <a:moveTo>
                    <a:pt x="1935" y="0"/>
                  </a:moveTo>
                  <a:cubicBezTo>
                    <a:pt x="1198" y="0"/>
                    <a:pt x="457" y="416"/>
                    <a:pt x="203" y="1255"/>
                  </a:cubicBezTo>
                  <a:cubicBezTo>
                    <a:pt x="180" y="1326"/>
                    <a:pt x="168" y="1422"/>
                    <a:pt x="132" y="1493"/>
                  </a:cubicBezTo>
                  <a:cubicBezTo>
                    <a:pt x="1" y="1898"/>
                    <a:pt x="60" y="2267"/>
                    <a:pt x="299" y="2612"/>
                  </a:cubicBezTo>
                  <a:cubicBezTo>
                    <a:pt x="501" y="2886"/>
                    <a:pt x="739" y="3160"/>
                    <a:pt x="1013" y="3386"/>
                  </a:cubicBezTo>
                  <a:cubicBezTo>
                    <a:pt x="1286" y="3616"/>
                    <a:pt x="1628" y="3728"/>
                    <a:pt x="1973" y="3728"/>
                  </a:cubicBezTo>
                  <a:cubicBezTo>
                    <a:pt x="2396" y="3728"/>
                    <a:pt x="2824" y="3559"/>
                    <a:pt x="3132" y="3231"/>
                  </a:cubicBezTo>
                  <a:cubicBezTo>
                    <a:pt x="3537" y="2826"/>
                    <a:pt x="3704" y="2326"/>
                    <a:pt x="3704" y="1755"/>
                  </a:cubicBezTo>
                  <a:cubicBezTo>
                    <a:pt x="3716" y="1207"/>
                    <a:pt x="3525" y="731"/>
                    <a:pt x="3061" y="374"/>
                  </a:cubicBezTo>
                  <a:cubicBezTo>
                    <a:pt x="2741" y="125"/>
                    <a:pt x="2338" y="0"/>
                    <a:pt x="1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3"/>
            <p:cNvSpPr/>
            <p:nvPr/>
          </p:nvSpPr>
          <p:spPr>
            <a:xfrm>
              <a:off x="-2936700" y="3658900"/>
              <a:ext cx="80100" cy="96075"/>
            </a:xfrm>
            <a:custGeom>
              <a:rect b="b" l="l" r="r" t="t"/>
              <a:pathLst>
                <a:path extrusionOk="0" h="3843" w="3204">
                  <a:moveTo>
                    <a:pt x="1528" y="1"/>
                  </a:moveTo>
                  <a:cubicBezTo>
                    <a:pt x="1458" y="1"/>
                    <a:pt x="1385" y="5"/>
                    <a:pt x="1311" y="13"/>
                  </a:cubicBezTo>
                  <a:cubicBezTo>
                    <a:pt x="680" y="84"/>
                    <a:pt x="322" y="501"/>
                    <a:pt x="108" y="1037"/>
                  </a:cubicBezTo>
                  <a:cubicBezTo>
                    <a:pt x="13" y="1251"/>
                    <a:pt x="1" y="1454"/>
                    <a:pt x="72" y="1680"/>
                  </a:cubicBezTo>
                  <a:cubicBezTo>
                    <a:pt x="132" y="1846"/>
                    <a:pt x="156" y="2025"/>
                    <a:pt x="132" y="2156"/>
                  </a:cubicBezTo>
                  <a:cubicBezTo>
                    <a:pt x="132" y="2323"/>
                    <a:pt x="120" y="2442"/>
                    <a:pt x="144" y="2537"/>
                  </a:cubicBezTo>
                  <a:cubicBezTo>
                    <a:pt x="227" y="3120"/>
                    <a:pt x="525" y="3573"/>
                    <a:pt x="1084" y="3763"/>
                  </a:cubicBezTo>
                  <a:cubicBezTo>
                    <a:pt x="1239" y="3817"/>
                    <a:pt x="1387" y="3842"/>
                    <a:pt x="1527" y="3842"/>
                  </a:cubicBezTo>
                  <a:cubicBezTo>
                    <a:pt x="1914" y="3842"/>
                    <a:pt x="2245" y="3650"/>
                    <a:pt x="2525" y="3335"/>
                  </a:cubicBezTo>
                  <a:cubicBezTo>
                    <a:pt x="2823" y="3001"/>
                    <a:pt x="3025" y="2597"/>
                    <a:pt x="3108" y="2168"/>
                  </a:cubicBezTo>
                  <a:cubicBezTo>
                    <a:pt x="3204" y="1668"/>
                    <a:pt x="3156" y="1168"/>
                    <a:pt x="2870" y="739"/>
                  </a:cubicBezTo>
                  <a:cubicBezTo>
                    <a:pt x="2542" y="253"/>
                    <a:pt x="20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3"/>
            <p:cNvSpPr/>
            <p:nvPr/>
          </p:nvSpPr>
          <p:spPr>
            <a:xfrm>
              <a:off x="-2690225" y="3888850"/>
              <a:ext cx="95275" cy="90100"/>
            </a:xfrm>
            <a:custGeom>
              <a:rect b="b" l="l" r="r" t="t"/>
              <a:pathLst>
                <a:path extrusionOk="0" h="3604" w="3811">
                  <a:moveTo>
                    <a:pt x="1649" y="1"/>
                  </a:moveTo>
                  <a:cubicBezTo>
                    <a:pt x="1524" y="1"/>
                    <a:pt x="1399" y="18"/>
                    <a:pt x="1274" y="54"/>
                  </a:cubicBezTo>
                  <a:cubicBezTo>
                    <a:pt x="1036" y="126"/>
                    <a:pt x="810" y="245"/>
                    <a:pt x="596" y="388"/>
                  </a:cubicBezTo>
                  <a:cubicBezTo>
                    <a:pt x="203" y="649"/>
                    <a:pt x="0" y="1257"/>
                    <a:pt x="155" y="1721"/>
                  </a:cubicBezTo>
                  <a:cubicBezTo>
                    <a:pt x="203" y="1852"/>
                    <a:pt x="227" y="1995"/>
                    <a:pt x="215" y="2090"/>
                  </a:cubicBezTo>
                  <a:lnTo>
                    <a:pt x="215" y="2293"/>
                  </a:lnTo>
                  <a:cubicBezTo>
                    <a:pt x="266" y="3078"/>
                    <a:pt x="830" y="3604"/>
                    <a:pt x="1554" y="3604"/>
                  </a:cubicBezTo>
                  <a:cubicBezTo>
                    <a:pt x="1664" y="3604"/>
                    <a:pt x="1777" y="3592"/>
                    <a:pt x="1893" y="3566"/>
                  </a:cubicBezTo>
                  <a:cubicBezTo>
                    <a:pt x="2286" y="3483"/>
                    <a:pt x="2608" y="3245"/>
                    <a:pt x="2858" y="2947"/>
                  </a:cubicBezTo>
                  <a:cubicBezTo>
                    <a:pt x="3810" y="1816"/>
                    <a:pt x="3251" y="471"/>
                    <a:pt x="2024" y="54"/>
                  </a:cubicBezTo>
                  <a:cubicBezTo>
                    <a:pt x="1899" y="18"/>
                    <a:pt x="1774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3"/>
            <p:cNvSpPr/>
            <p:nvPr/>
          </p:nvSpPr>
          <p:spPr>
            <a:xfrm>
              <a:off x="-2903950" y="3786525"/>
              <a:ext cx="79500" cy="90850"/>
            </a:xfrm>
            <a:custGeom>
              <a:rect b="b" l="l" r="r" t="t"/>
              <a:pathLst>
                <a:path extrusionOk="0" h="3634" w="3180">
                  <a:moveTo>
                    <a:pt x="1742" y="1"/>
                  </a:moveTo>
                  <a:cubicBezTo>
                    <a:pt x="1671" y="1"/>
                    <a:pt x="1598" y="5"/>
                    <a:pt x="1525" y="16"/>
                  </a:cubicBezTo>
                  <a:cubicBezTo>
                    <a:pt x="667" y="135"/>
                    <a:pt x="1" y="944"/>
                    <a:pt x="24" y="1861"/>
                  </a:cubicBezTo>
                  <a:lnTo>
                    <a:pt x="24" y="2123"/>
                  </a:lnTo>
                  <a:cubicBezTo>
                    <a:pt x="60" y="2421"/>
                    <a:pt x="144" y="2695"/>
                    <a:pt x="382" y="2885"/>
                  </a:cubicBezTo>
                  <a:cubicBezTo>
                    <a:pt x="489" y="2968"/>
                    <a:pt x="572" y="3076"/>
                    <a:pt x="655" y="3183"/>
                  </a:cubicBezTo>
                  <a:cubicBezTo>
                    <a:pt x="865" y="3474"/>
                    <a:pt x="1193" y="3633"/>
                    <a:pt x="1543" y="3633"/>
                  </a:cubicBezTo>
                  <a:cubicBezTo>
                    <a:pt x="1651" y="3633"/>
                    <a:pt x="1761" y="3618"/>
                    <a:pt x="1870" y="3588"/>
                  </a:cubicBezTo>
                  <a:cubicBezTo>
                    <a:pt x="2156" y="3492"/>
                    <a:pt x="2382" y="3326"/>
                    <a:pt x="2572" y="3111"/>
                  </a:cubicBezTo>
                  <a:cubicBezTo>
                    <a:pt x="3001" y="2599"/>
                    <a:pt x="3180" y="1992"/>
                    <a:pt x="3156" y="1337"/>
                  </a:cubicBezTo>
                  <a:cubicBezTo>
                    <a:pt x="3123" y="564"/>
                    <a:pt x="2503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3"/>
            <p:cNvSpPr/>
            <p:nvPr/>
          </p:nvSpPr>
          <p:spPr>
            <a:xfrm>
              <a:off x="-2866450" y="3914500"/>
              <a:ext cx="83075" cy="82025"/>
            </a:xfrm>
            <a:custGeom>
              <a:rect b="b" l="l" r="r" t="t"/>
              <a:pathLst>
                <a:path extrusionOk="0" h="3281" w="3323">
                  <a:moveTo>
                    <a:pt x="1823" y="0"/>
                  </a:moveTo>
                  <a:cubicBezTo>
                    <a:pt x="1136" y="0"/>
                    <a:pt x="458" y="448"/>
                    <a:pt x="191" y="1124"/>
                  </a:cubicBezTo>
                  <a:cubicBezTo>
                    <a:pt x="1" y="1600"/>
                    <a:pt x="108" y="2064"/>
                    <a:pt x="287" y="2517"/>
                  </a:cubicBezTo>
                  <a:cubicBezTo>
                    <a:pt x="477" y="2981"/>
                    <a:pt x="846" y="3207"/>
                    <a:pt x="1334" y="3243"/>
                  </a:cubicBezTo>
                  <a:cubicBezTo>
                    <a:pt x="1441" y="3243"/>
                    <a:pt x="1549" y="3243"/>
                    <a:pt x="1656" y="3255"/>
                  </a:cubicBezTo>
                  <a:cubicBezTo>
                    <a:pt x="1746" y="3272"/>
                    <a:pt x="1835" y="3281"/>
                    <a:pt x="1922" y="3281"/>
                  </a:cubicBezTo>
                  <a:cubicBezTo>
                    <a:pt x="2429" y="3281"/>
                    <a:pt x="2863" y="2991"/>
                    <a:pt x="3096" y="2493"/>
                  </a:cubicBezTo>
                  <a:cubicBezTo>
                    <a:pt x="3239" y="2171"/>
                    <a:pt x="3287" y="1826"/>
                    <a:pt x="3323" y="1528"/>
                  </a:cubicBezTo>
                  <a:cubicBezTo>
                    <a:pt x="3323" y="814"/>
                    <a:pt x="2942" y="290"/>
                    <a:pt x="2334" y="88"/>
                  </a:cubicBezTo>
                  <a:cubicBezTo>
                    <a:pt x="2167" y="28"/>
                    <a:pt x="1995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3"/>
            <p:cNvSpPr/>
            <p:nvPr/>
          </p:nvSpPr>
          <p:spPr>
            <a:xfrm>
              <a:off x="-2722075" y="3662175"/>
              <a:ext cx="81575" cy="84050"/>
            </a:xfrm>
            <a:custGeom>
              <a:rect b="b" l="l" r="r" t="t"/>
              <a:pathLst>
                <a:path extrusionOk="0" h="3362" w="3263">
                  <a:moveTo>
                    <a:pt x="1774" y="1"/>
                  </a:moveTo>
                  <a:cubicBezTo>
                    <a:pt x="1727" y="1"/>
                    <a:pt x="1632" y="13"/>
                    <a:pt x="1536" y="25"/>
                  </a:cubicBezTo>
                  <a:cubicBezTo>
                    <a:pt x="655" y="180"/>
                    <a:pt x="0" y="1120"/>
                    <a:pt x="60" y="2037"/>
                  </a:cubicBezTo>
                  <a:cubicBezTo>
                    <a:pt x="72" y="2108"/>
                    <a:pt x="84" y="2192"/>
                    <a:pt x="119" y="2263"/>
                  </a:cubicBezTo>
                  <a:cubicBezTo>
                    <a:pt x="286" y="2585"/>
                    <a:pt x="489" y="2870"/>
                    <a:pt x="762" y="3097"/>
                  </a:cubicBezTo>
                  <a:cubicBezTo>
                    <a:pt x="905" y="3216"/>
                    <a:pt x="1084" y="3287"/>
                    <a:pt x="1274" y="3335"/>
                  </a:cubicBezTo>
                  <a:cubicBezTo>
                    <a:pt x="1370" y="3353"/>
                    <a:pt x="1463" y="3361"/>
                    <a:pt x="1553" y="3361"/>
                  </a:cubicBezTo>
                  <a:cubicBezTo>
                    <a:pt x="1999" y="3361"/>
                    <a:pt x="2374" y="3150"/>
                    <a:pt x="2691" y="2823"/>
                  </a:cubicBezTo>
                  <a:cubicBezTo>
                    <a:pt x="3048" y="2466"/>
                    <a:pt x="3179" y="1989"/>
                    <a:pt x="3215" y="1501"/>
                  </a:cubicBezTo>
                  <a:cubicBezTo>
                    <a:pt x="3263" y="668"/>
                    <a:pt x="26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3"/>
            <p:cNvSpPr/>
            <p:nvPr/>
          </p:nvSpPr>
          <p:spPr>
            <a:xfrm>
              <a:off x="-2772375" y="3963625"/>
              <a:ext cx="83075" cy="82275"/>
            </a:xfrm>
            <a:custGeom>
              <a:rect b="b" l="l" r="r" t="t"/>
              <a:pathLst>
                <a:path extrusionOk="0" h="3291" w="3323">
                  <a:moveTo>
                    <a:pt x="1574" y="1"/>
                  </a:moveTo>
                  <a:cubicBezTo>
                    <a:pt x="884" y="1"/>
                    <a:pt x="250" y="484"/>
                    <a:pt x="119" y="1242"/>
                  </a:cubicBezTo>
                  <a:cubicBezTo>
                    <a:pt x="95" y="1504"/>
                    <a:pt x="84" y="1730"/>
                    <a:pt x="60" y="1992"/>
                  </a:cubicBezTo>
                  <a:cubicBezTo>
                    <a:pt x="0" y="2707"/>
                    <a:pt x="512" y="3254"/>
                    <a:pt x="1298" y="3290"/>
                  </a:cubicBezTo>
                  <a:cubicBezTo>
                    <a:pt x="1358" y="3290"/>
                    <a:pt x="1488" y="3290"/>
                    <a:pt x="1608" y="3242"/>
                  </a:cubicBezTo>
                  <a:cubicBezTo>
                    <a:pt x="2060" y="3123"/>
                    <a:pt x="2489" y="2909"/>
                    <a:pt x="2810" y="2564"/>
                  </a:cubicBezTo>
                  <a:cubicBezTo>
                    <a:pt x="3215" y="2159"/>
                    <a:pt x="3322" y="1647"/>
                    <a:pt x="3108" y="1099"/>
                  </a:cubicBezTo>
                  <a:cubicBezTo>
                    <a:pt x="2965" y="695"/>
                    <a:pt x="2691" y="409"/>
                    <a:pt x="2334" y="206"/>
                  </a:cubicBezTo>
                  <a:cubicBezTo>
                    <a:pt x="2088" y="66"/>
                    <a:pt x="1827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3"/>
            <p:cNvSpPr/>
            <p:nvPr/>
          </p:nvSpPr>
          <p:spPr>
            <a:xfrm>
              <a:off x="-2686350" y="3772775"/>
              <a:ext cx="85150" cy="82950"/>
            </a:xfrm>
            <a:custGeom>
              <a:rect b="b" l="l" r="r" t="t"/>
              <a:pathLst>
                <a:path extrusionOk="0" h="3318" w="3406">
                  <a:moveTo>
                    <a:pt x="1941" y="1"/>
                  </a:moveTo>
                  <a:cubicBezTo>
                    <a:pt x="1662" y="1"/>
                    <a:pt x="1377" y="70"/>
                    <a:pt x="1119" y="209"/>
                  </a:cubicBezTo>
                  <a:cubicBezTo>
                    <a:pt x="429" y="566"/>
                    <a:pt x="0" y="1613"/>
                    <a:pt x="607" y="2375"/>
                  </a:cubicBezTo>
                  <a:cubicBezTo>
                    <a:pt x="679" y="2447"/>
                    <a:pt x="714" y="2554"/>
                    <a:pt x="762" y="2649"/>
                  </a:cubicBezTo>
                  <a:cubicBezTo>
                    <a:pt x="941" y="3030"/>
                    <a:pt x="1238" y="3245"/>
                    <a:pt x="1631" y="3304"/>
                  </a:cubicBezTo>
                  <a:cubicBezTo>
                    <a:pt x="1700" y="3313"/>
                    <a:pt x="1768" y="3317"/>
                    <a:pt x="1835" y="3317"/>
                  </a:cubicBezTo>
                  <a:cubicBezTo>
                    <a:pt x="2490" y="3317"/>
                    <a:pt x="3058" y="2904"/>
                    <a:pt x="3274" y="2256"/>
                  </a:cubicBezTo>
                  <a:cubicBezTo>
                    <a:pt x="3358" y="1994"/>
                    <a:pt x="3393" y="1709"/>
                    <a:pt x="3405" y="1459"/>
                  </a:cubicBezTo>
                  <a:cubicBezTo>
                    <a:pt x="3405" y="1042"/>
                    <a:pt x="3286" y="685"/>
                    <a:pt x="2977" y="399"/>
                  </a:cubicBezTo>
                  <a:cubicBezTo>
                    <a:pt x="2706" y="135"/>
                    <a:pt x="2330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3"/>
            <p:cNvSpPr/>
            <p:nvPr/>
          </p:nvSpPr>
          <p:spPr>
            <a:xfrm>
              <a:off x="-2834900" y="4046025"/>
              <a:ext cx="84575" cy="79625"/>
            </a:xfrm>
            <a:custGeom>
              <a:rect b="b" l="l" r="r" t="t"/>
              <a:pathLst>
                <a:path extrusionOk="0" h="3185" w="3383">
                  <a:moveTo>
                    <a:pt x="1740" y="0"/>
                  </a:moveTo>
                  <a:cubicBezTo>
                    <a:pt x="1577" y="0"/>
                    <a:pt x="1409" y="23"/>
                    <a:pt x="1239" y="66"/>
                  </a:cubicBezTo>
                  <a:cubicBezTo>
                    <a:pt x="596" y="208"/>
                    <a:pt x="251" y="673"/>
                    <a:pt x="60" y="1268"/>
                  </a:cubicBezTo>
                  <a:cubicBezTo>
                    <a:pt x="1" y="1423"/>
                    <a:pt x="13" y="1566"/>
                    <a:pt x="49" y="1721"/>
                  </a:cubicBezTo>
                  <a:cubicBezTo>
                    <a:pt x="96" y="1923"/>
                    <a:pt x="179" y="2113"/>
                    <a:pt x="251" y="2316"/>
                  </a:cubicBezTo>
                  <a:cubicBezTo>
                    <a:pt x="513" y="2911"/>
                    <a:pt x="965" y="3161"/>
                    <a:pt x="1596" y="3185"/>
                  </a:cubicBezTo>
                  <a:cubicBezTo>
                    <a:pt x="1894" y="3185"/>
                    <a:pt x="2156" y="3114"/>
                    <a:pt x="2418" y="2947"/>
                  </a:cubicBezTo>
                  <a:cubicBezTo>
                    <a:pt x="3037" y="2578"/>
                    <a:pt x="3382" y="1721"/>
                    <a:pt x="3168" y="1018"/>
                  </a:cubicBezTo>
                  <a:cubicBezTo>
                    <a:pt x="3108" y="839"/>
                    <a:pt x="3037" y="673"/>
                    <a:pt x="2906" y="530"/>
                  </a:cubicBezTo>
                  <a:cubicBezTo>
                    <a:pt x="2569" y="159"/>
                    <a:pt x="217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3"/>
          <p:cNvSpPr/>
          <p:nvPr/>
        </p:nvSpPr>
        <p:spPr>
          <a:xfrm rot="1189436">
            <a:off x="173559" y="3457497"/>
            <a:ext cx="1729012" cy="2563447"/>
          </a:xfrm>
          <a:custGeom>
            <a:rect b="b" l="l" r="r" t="t"/>
            <a:pathLst>
              <a:path extrusionOk="0" h="48250" w="32544">
                <a:moveTo>
                  <a:pt x="27093" y="0"/>
                </a:moveTo>
                <a:cubicBezTo>
                  <a:pt x="22419" y="0"/>
                  <a:pt x="17961" y="3889"/>
                  <a:pt x="19574" y="9053"/>
                </a:cubicBezTo>
                <a:cubicBezTo>
                  <a:pt x="19919" y="10149"/>
                  <a:pt x="20562" y="11113"/>
                  <a:pt x="21205" y="12054"/>
                </a:cubicBezTo>
                <a:cubicBezTo>
                  <a:pt x="21622" y="12649"/>
                  <a:pt x="22908" y="13994"/>
                  <a:pt x="22693" y="14780"/>
                </a:cubicBezTo>
                <a:cubicBezTo>
                  <a:pt x="22479" y="15507"/>
                  <a:pt x="20931" y="15661"/>
                  <a:pt x="20372" y="15745"/>
                </a:cubicBezTo>
                <a:cubicBezTo>
                  <a:pt x="18967" y="15971"/>
                  <a:pt x="17574" y="16019"/>
                  <a:pt x="16228" y="16554"/>
                </a:cubicBezTo>
                <a:cubicBezTo>
                  <a:pt x="13621" y="17578"/>
                  <a:pt x="12156" y="19948"/>
                  <a:pt x="12097" y="22710"/>
                </a:cubicBezTo>
                <a:cubicBezTo>
                  <a:pt x="12073" y="23960"/>
                  <a:pt x="12347" y="25282"/>
                  <a:pt x="12752" y="26472"/>
                </a:cubicBezTo>
                <a:cubicBezTo>
                  <a:pt x="13002" y="27222"/>
                  <a:pt x="14454" y="29413"/>
                  <a:pt x="14204" y="30139"/>
                </a:cubicBezTo>
                <a:cubicBezTo>
                  <a:pt x="14002" y="30747"/>
                  <a:pt x="12692" y="30866"/>
                  <a:pt x="12156" y="30913"/>
                </a:cubicBezTo>
                <a:cubicBezTo>
                  <a:pt x="11911" y="30926"/>
                  <a:pt x="11666" y="30931"/>
                  <a:pt x="11422" y="30931"/>
                </a:cubicBezTo>
                <a:cubicBezTo>
                  <a:pt x="10697" y="30931"/>
                  <a:pt x="9980" y="30888"/>
                  <a:pt x="9262" y="30888"/>
                </a:cubicBezTo>
                <a:cubicBezTo>
                  <a:pt x="8677" y="30888"/>
                  <a:pt x="8092" y="30917"/>
                  <a:pt x="7501" y="31020"/>
                </a:cubicBezTo>
                <a:cubicBezTo>
                  <a:pt x="4929" y="31449"/>
                  <a:pt x="2929" y="33140"/>
                  <a:pt x="2060" y="35604"/>
                </a:cubicBezTo>
                <a:cubicBezTo>
                  <a:pt x="0" y="41462"/>
                  <a:pt x="5418" y="48022"/>
                  <a:pt x="11383" y="48249"/>
                </a:cubicBezTo>
                <a:cubicBezTo>
                  <a:pt x="11403" y="48249"/>
                  <a:pt x="11424" y="48250"/>
                  <a:pt x="11445" y="48250"/>
                </a:cubicBezTo>
                <a:cubicBezTo>
                  <a:pt x="12909" y="48250"/>
                  <a:pt x="13819" y="46186"/>
                  <a:pt x="12657" y="45165"/>
                </a:cubicBezTo>
                <a:cubicBezTo>
                  <a:pt x="10930" y="43677"/>
                  <a:pt x="8644" y="42938"/>
                  <a:pt x="7227" y="41045"/>
                </a:cubicBezTo>
                <a:cubicBezTo>
                  <a:pt x="6310" y="39795"/>
                  <a:pt x="5834" y="37593"/>
                  <a:pt x="7025" y="36331"/>
                </a:cubicBezTo>
                <a:cubicBezTo>
                  <a:pt x="7663" y="35648"/>
                  <a:pt x="8695" y="35490"/>
                  <a:pt x="9797" y="35490"/>
                </a:cubicBezTo>
                <a:cubicBezTo>
                  <a:pt x="10739" y="35490"/>
                  <a:pt x="11732" y="35605"/>
                  <a:pt x="12574" y="35605"/>
                </a:cubicBezTo>
                <a:cubicBezTo>
                  <a:pt x="12860" y="35605"/>
                  <a:pt x="13128" y="35592"/>
                  <a:pt x="13371" y="35557"/>
                </a:cubicBezTo>
                <a:cubicBezTo>
                  <a:pt x="15478" y="35247"/>
                  <a:pt x="17562" y="34187"/>
                  <a:pt x="18491" y="32187"/>
                </a:cubicBezTo>
                <a:cubicBezTo>
                  <a:pt x="19622" y="29806"/>
                  <a:pt x="18360" y="27829"/>
                  <a:pt x="17479" y="25663"/>
                </a:cubicBezTo>
                <a:cubicBezTo>
                  <a:pt x="16848" y="24067"/>
                  <a:pt x="16133" y="21579"/>
                  <a:pt x="18241" y="20900"/>
                </a:cubicBezTo>
                <a:cubicBezTo>
                  <a:pt x="20372" y="20210"/>
                  <a:pt x="22586" y="20519"/>
                  <a:pt x="24610" y="19364"/>
                </a:cubicBezTo>
                <a:cubicBezTo>
                  <a:pt x="26587" y="18221"/>
                  <a:pt x="27706" y="16054"/>
                  <a:pt x="27325" y="13804"/>
                </a:cubicBezTo>
                <a:cubicBezTo>
                  <a:pt x="26920" y="11399"/>
                  <a:pt x="24908" y="10006"/>
                  <a:pt x="24122" y="7827"/>
                </a:cubicBezTo>
                <a:cubicBezTo>
                  <a:pt x="23813" y="6934"/>
                  <a:pt x="24075" y="6017"/>
                  <a:pt x="24777" y="5386"/>
                </a:cubicBezTo>
                <a:cubicBezTo>
                  <a:pt x="25328" y="4888"/>
                  <a:pt x="25982" y="4704"/>
                  <a:pt x="26656" y="4704"/>
                </a:cubicBezTo>
                <a:cubicBezTo>
                  <a:pt x="27350" y="4704"/>
                  <a:pt x="28065" y="4900"/>
                  <a:pt x="28706" y="5148"/>
                </a:cubicBezTo>
                <a:cubicBezTo>
                  <a:pt x="29007" y="5261"/>
                  <a:pt x="29291" y="5312"/>
                  <a:pt x="29554" y="5312"/>
                </a:cubicBezTo>
                <a:cubicBezTo>
                  <a:pt x="31813" y="5312"/>
                  <a:pt x="32544" y="1522"/>
                  <a:pt x="30016" y="540"/>
                </a:cubicBezTo>
                <a:cubicBezTo>
                  <a:pt x="29068" y="172"/>
                  <a:pt x="28076" y="0"/>
                  <a:pt x="270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63"/>
          <p:cNvGrpSpPr/>
          <p:nvPr/>
        </p:nvGrpSpPr>
        <p:grpSpPr>
          <a:xfrm>
            <a:off x="7670744" y="54185"/>
            <a:ext cx="1735106" cy="2642090"/>
            <a:chOff x="7682969" y="470735"/>
            <a:chExt cx="1735106" cy="2642090"/>
          </a:xfrm>
        </p:grpSpPr>
        <p:sp>
          <p:nvSpPr>
            <p:cNvPr id="175" name="Google Shape;175;p63"/>
            <p:cNvSpPr/>
            <p:nvPr/>
          </p:nvSpPr>
          <p:spPr>
            <a:xfrm rot="10800000">
              <a:off x="7682969" y="470735"/>
              <a:ext cx="1670767" cy="2642090"/>
            </a:xfrm>
            <a:custGeom>
              <a:rect b="b" l="l" r="r" t="t"/>
              <a:pathLst>
                <a:path extrusionOk="0" h="22011" w="13919">
                  <a:moveTo>
                    <a:pt x="2421" y="1"/>
                  </a:moveTo>
                  <a:cubicBezTo>
                    <a:pt x="2211" y="1"/>
                    <a:pt x="1999" y="11"/>
                    <a:pt x="1786" y="34"/>
                  </a:cubicBezTo>
                  <a:cubicBezTo>
                    <a:pt x="1477" y="58"/>
                    <a:pt x="1155" y="118"/>
                    <a:pt x="893" y="296"/>
                  </a:cubicBezTo>
                  <a:cubicBezTo>
                    <a:pt x="786" y="356"/>
                    <a:pt x="715" y="451"/>
                    <a:pt x="703" y="558"/>
                  </a:cubicBezTo>
                  <a:cubicBezTo>
                    <a:pt x="667" y="808"/>
                    <a:pt x="715" y="1023"/>
                    <a:pt x="893" y="1213"/>
                  </a:cubicBezTo>
                  <a:cubicBezTo>
                    <a:pt x="1096" y="1439"/>
                    <a:pt x="1370" y="1487"/>
                    <a:pt x="1655" y="1511"/>
                  </a:cubicBezTo>
                  <a:cubicBezTo>
                    <a:pt x="2036" y="1558"/>
                    <a:pt x="2429" y="1582"/>
                    <a:pt x="2810" y="1618"/>
                  </a:cubicBezTo>
                  <a:cubicBezTo>
                    <a:pt x="3465" y="1713"/>
                    <a:pt x="4108" y="1916"/>
                    <a:pt x="4751" y="2094"/>
                  </a:cubicBezTo>
                  <a:cubicBezTo>
                    <a:pt x="5918" y="2440"/>
                    <a:pt x="7037" y="2928"/>
                    <a:pt x="8061" y="3606"/>
                  </a:cubicBezTo>
                  <a:cubicBezTo>
                    <a:pt x="9668" y="4642"/>
                    <a:pt x="10859" y="6023"/>
                    <a:pt x="11549" y="7833"/>
                  </a:cubicBezTo>
                  <a:cubicBezTo>
                    <a:pt x="11930" y="8857"/>
                    <a:pt x="12228" y="9917"/>
                    <a:pt x="12169" y="11024"/>
                  </a:cubicBezTo>
                  <a:cubicBezTo>
                    <a:pt x="12145" y="11441"/>
                    <a:pt x="12133" y="11857"/>
                    <a:pt x="12085" y="12226"/>
                  </a:cubicBezTo>
                  <a:cubicBezTo>
                    <a:pt x="12026" y="12869"/>
                    <a:pt x="11847" y="13500"/>
                    <a:pt x="11728" y="14131"/>
                  </a:cubicBezTo>
                  <a:cubicBezTo>
                    <a:pt x="11609" y="14834"/>
                    <a:pt x="11299" y="15465"/>
                    <a:pt x="10906" y="16036"/>
                  </a:cubicBezTo>
                  <a:cubicBezTo>
                    <a:pt x="10585" y="16536"/>
                    <a:pt x="10133" y="16917"/>
                    <a:pt x="9621" y="17191"/>
                  </a:cubicBezTo>
                  <a:cubicBezTo>
                    <a:pt x="9263" y="17370"/>
                    <a:pt x="8906" y="17572"/>
                    <a:pt x="8549" y="17787"/>
                  </a:cubicBezTo>
                  <a:cubicBezTo>
                    <a:pt x="7716" y="18287"/>
                    <a:pt x="6823" y="18656"/>
                    <a:pt x="5870" y="18894"/>
                  </a:cubicBezTo>
                  <a:cubicBezTo>
                    <a:pt x="4834" y="19168"/>
                    <a:pt x="3810" y="19430"/>
                    <a:pt x="2786" y="19668"/>
                  </a:cubicBezTo>
                  <a:cubicBezTo>
                    <a:pt x="2334" y="19775"/>
                    <a:pt x="1893" y="19882"/>
                    <a:pt x="1429" y="19882"/>
                  </a:cubicBezTo>
                  <a:cubicBezTo>
                    <a:pt x="1108" y="19882"/>
                    <a:pt x="810" y="20001"/>
                    <a:pt x="512" y="20132"/>
                  </a:cubicBezTo>
                  <a:cubicBezTo>
                    <a:pt x="179" y="20287"/>
                    <a:pt x="0" y="20692"/>
                    <a:pt x="36" y="21061"/>
                  </a:cubicBezTo>
                  <a:cubicBezTo>
                    <a:pt x="68" y="21458"/>
                    <a:pt x="720" y="22010"/>
                    <a:pt x="1206" y="22010"/>
                  </a:cubicBezTo>
                  <a:cubicBezTo>
                    <a:pt x="1259" y="22010"/>
                    <a:pt x="1310" y="22004"/>
                    <a:pt x="1358" y="21990"/>
                  </a:cubicBezTo>
                  <a:cubicBezTo>
                    <a:pt x="1953" y="21847"/>
                    <a:pt x="2560" y="21751"/>
                    <a:pt x="3144" y="21597"/>
                  </a:cubicBezTo>
                  <a:cubicBezTo>
                    <a:pt x="4334" y="21263"/>
                    <a:pt x="5525" y="20906"/>
                    <a:pt x="6704" y="20537"/>
                  </a:cubicBezTo>
                  <a:cubicBezTo>
                    <a:pt x="7299" y="20358"/>
                    <a:pt x="7858" y="20120"/>
                    <a:pt x="8406" y="19823"/>
                  </a:cubicBezTo>
                  <a:cubicBezTo>
                    <a:pt x="9216" y="19394"/>
                    <a:pt x="9978" y="18906"/>
                    <a:pt x="10716" y="18382"/>
                  </a:cubicBezTo>
                  <a:cubicBezTo>
                    <a:pt x="11442" y="17858"/>
                    <a:pt x="12038" y="17191"/>
                    <a:pt x="12466" y="16382"/>
                  </a:cubicBezTo>
                  <a:cubicBezTo>
                    <a:pt x="12954" y="15489"/>
                    <a:pt x="13276" y="14560"/>
                    <a:pt x="13466" y="13572"/>
                  </a:cubicBezTo>
                  <a:cubicBezTo>
                    <a:pt x="13681" y="12453"/>
                    <a:pt x="13919" y="11345"/>
                    <a:pt x="13812" y="10179"/>
                  </a:cubicBezTo>
                  <a:cubicBezTo>
                    <a:pt x="13776" y="9821"/>
                    <a:pt x="13764" y="9464"/>
                    <a:pt x="13704" y="9107"/>
                  </a:cubicBezTo>
                  <a:cubicBezTo>
                    <a:pt x="13502" y="7857"/>
                    <a:pt x="13038" y="6714"/>
                    <a:pt x="12454" y="5595"/>
                  </a:cubicBezTo>
                  <a:cubicBezTo>
                    <a:pt x="11680" y="4083"/>
                    <a:pt x="10537" y="2916"/>
                    <a:pt x="9049" y="2082"/>
                  </a:cubicBezTo>
                  <a:cubicBezTo>
                    <a:pt x="7573" y="1261"/>
                    <a:pt x="6049" y="630"/>
                    <a:pt x="4394" y="249"/>
                  </a:cubicBezTo>
                  <a:cubicBezTo>
                    <a:pt x="3735" y="104"/>
                    <a:pt x="3082" y="1"/>
                    <a:pt x="2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3"/>
            <p:cNvSpPr/>
            <p:nvPr/>
          </p:nvSpPr>
          <p:spPr>
            <a:xfrm rot="10800000">
              <a:off x="8096010" y="836603"/>
              <a:ext cx="1316304" cy="1944087"/>
            </a:xfrm>
            <a:custGeom>
              <a:rect b="b" l="l" r="r" t="t"/>
              <a:pathLst>
                <a:path extrusionOk="0" h="16196" w="10966">
                  <a:moveTo>
                    <a:pt x="2204" y="0"/>
                  </a:moveTo>
                  <a:cubicBezTo>
                    <a:pt x="2035" y="0"/>
                    <a:pt x="1864" y="9"/>
                    <a:pt x="1691" y="30"/>
                  </a:cubicBezTo>
                  <a:cubicBezTo>
                    <a:pt x="1405" y="65"/>
                    <a:pt x="1155" y="125"/>
                    <a:pt x="917" y="280"/>
                  </a:cubicBezTo>
                  <a:cubicBezTo>
                    <a:pt x="750" y="387"/>
                    <a:pt x="715" y="506"/>
                    <a:pt x="750" y="696"/>
                  </a:cubicBezTo>
                  <a:cubicBezTo>
                    <a:pt x="786" y="839"/>
                    <a:pt x="846" y="958"/>
                    <a:pt x="953" y="1042"/>
                  </a:cubicBezTo>
                  <a:cubicBezTo>
                    <a:pt x="1107" y="1197"/>
                    <a:pt x="1310" y="1256"/>
                    <a:pt x="1512" y="1280"/>
                  </a:cubicBezTo>
                  <a:cubicBezTo>
                    <a:pt x="2227" y="1411"/>
                    <a:pt x="2941" y="1578"/>
                    <a:pt x="3632" y="1804"/>
                  </a:cubicBezTo>
                  <a:cubicBezTo>
                    <a:pt x="4025" y="1935"/>
                    <a:pt x="4417" y="2066"/>
                    <a:pt x="4787" y="2280"/>
                  </a:cubicBezTo>
                  <a:cubicBezTo>
                    <a:pt x="5632" y="2756"/>
                    <a:pt x="6441" y="3256"/>
                    <a:pt x="7215" y="3840"/>
                  </a:cubicBezTo>
                  <a:cubicBezTo>
                    <a:pt x="7870" y="4328"/>
                    <a:pt x="8311" y="4971"/>
                    <a:pt x="8489" y="5780"/>
                  </a:cubicBezTo>
                  <a:cubicBezTo>
                    <a:pt x="8751" y="6888"/>
                    <a:pt x="8823" y="8019"/>
                    <a:pt x="8716" y="9150"/>
                  </a:cubicBezTo>
                  <a:cubicBezTo>
                    <a:pt x="8644" y="9983"/>
                    <a:pt x="8335" y="10733"/>
                    <a:pt x="7715" y="11341"/>
                  </a:cubicBezTo>
                  <a:cubicBezTo>
                    <a:pt x="7144" y="11912"/>
                    <a:pt x="6453" y="12305"/>
                    <a:pt x="5727" y="12603"/>
                  </a:cubicBezTo>
                  <a:cubicBezTo>
                    <a:pt x="5060" y="12888"/>
                    <a:pt x="4322" y="13019"/>
                    <a:pt x="3632" y="13246"/>
                  </a:cubicBezTo>
                  <a:cubicBezTo>
                    <a:pt x="2953" y="13460"/>
                    <a:pt x="2274" y="13662"/>
                    <a:pt x="1572" y="13722"/>
                  </a:cubicBezTo>
                  <a:cubicBezTo>
                    <a:pt x="1203" y="13769"/>
                    <a:pt x="905" y="13948"/>
                    <a:pt x="596" y="14091"/>
                  </a:cubicBezTo>
                  <a:cubicBezTo>
                    <a:pt x="191" y="14305"/>
                    <a:pt x="0" y="15020"/>
                    <a:pt x="191" y="15401"/>
                  </a:cubicBezTo>
                  <a:cubicBezTo>
                    <a:pt x="400" y="15840"/>
                    <a:pt x="985" y="16196"/>
                    <a:pt x="1495" y="16196"/>
                  </a:cubicBezTo>
                  <a:cubicBezTo>
                    <a:pt x="1566" y="16196"/>
                    <a:pt x="1636" y="16189"/>
                    <a:pt x="1703" y="16175"/>
                  </a:cubicBezTo>
                  <a:cubicBezTo>
                    <a:pt x="1858" y="16151"/>
                    <a:pt x="2024" y="16139"/>
                    <a:pt x="2179" y="16103"/>
                  </a:cubicBezTo>
                  <a:cubicBezTo>
                    <a:pt x="2596" y="16032"/>
                    <a:pt x="3012" y="15960"/>
                    <a:pt x="3405" y="15805"/>
                  </a:cubicBezTo>
                  <a:cubicBezTo>
                    <a:pt x="3834" y="15639"/>
                    <a:pt x="4286" y="15508"/>
                    <a:pt x="4727" y="15377"/>
                  </a:cubicBezTo>
                  <a:cubicBezTo>
                    <a:pt x="5906" y="15043"/>
                    <a:pt x="7025" y="14603"/>
                    <a:pt x="8037" y="13912"/>
                  </a:cubicBezTo>
                  <a:cubicBezTo>
                    <a:pt x="8680" y="13484"/>
                    <a:pt x="9204" y="12960"/>
                    <a:pt x="9609" y="12329"/>
                  </a:cubicBezTo>
                  <a:cubicBezTo>
                    <a:pt x="10442" y="10983"/>
                    <a:pt x="10966" y="9543"/>
                    <a:pt x="10906" y="7983"/>
                  </a:cubicBezTo>
                  <a:cubicBezTo>
                    <a:pt x="10966" y="6769"/>
                    <a:pt x="10632" y="5542"/>
                    <a:pt x="10121" y="4530"/>
                  </a:cubicBezTo>
                  <a:cubicBezTo>
                    <a:pt x="9763" y="3828"/>
                    <a:pt x="9335" y="3185"/>
                    <a:pt x="8704" y="2685"/>
                  </a:cubicBezTo>
                  <a:cubicBezTo>
                    <a:pt x="8406" y="2447"/>
                    <a:pt x="8085" y="2232"/>
                    <a:pt x="7751" y="2006"/>
                  </a:cubicBezTo>
                  <a:cubicBezTo>
                    <a:pt x="6680" y="1292"/>
                    <a:pt x="5549" y="720"/>
                    <a:pt x="4310" y="363"/>
                  </a:cubicBezTo>
                  <a:cubicBezTo>
                    <a:pt x="3625" y="170"/>
                    <a:pt x="2931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3"/>
            <p:cNvSpPr/>
            <p:nvPr/>
          </p:nvSpPr>
          <p:spPr>
            <a:xfrm rot="10800000">
              <a:off x="8517572" y="1234521"/>
              <a:ext cx="900503" cy="1181264"/>
            </a:xfrm>
            <a:custGeom>
              <a:rect b="b" l="l" r="r" t="t"/>
              <a:pathLst>
                <a:path extrusionOk="0" h="9841" w="7502">
                  <a:moveTo>
                    <a:pt x="2197" y="1"/>
                  </a:moveTo>
                  <a:cubicBezTo>
                    <a:pt x="1887" y="1"/>
                    <a:pt x="1623" y="57"/>
                    <a:pt x="1394" y="240"/>
                  </a:cubicBezTo>
                  <a:cubicBezTo>
                    <a:pt x="1132" y="431"/>
                    <a:pt x="1084" y="681"/>
                    <a:pt x="1263" y="954"/>
                  </a:cubicBezTo>
                  <a:cubicBezTo>
                    <a:pt x="1417" y="1145"/>
                    <a:pt x="1608" y="1276"/>
                    <a:pt x="1846" y="1335"/>
                  </a:cubicBezTo>
                  <a:cubicBezTo>
                    <a:pt x="2215" y="1431"/>
                    <a:pt x="2572" y="1526"/>
                    <a:pt x="2941" y="1633"/>
                  </a:cubicBezTo>
                  <a:cubicBezTo>
                    <a:pt x="3644" y="1847"/>
                    <a:pt x="4287" y="2145"/>
                    <a:pt x="4870" y="2598"/>
                  </a:cubicBezTo>
                  <a:cubicBezTo>
                    <a:pt x="5287" y="2931"/>
                    <a:pt x="5549" y="3312"/>
                    <a:pt x="5644" y="3824"/>
                  </a:cubicBezTo>
                  <a:cubicBezTo>
                    <a:pt x="5668" y="4014"/>
                    <a:pt x="5704" y="4229"/>
                    <a:pt x="5704" y="4419"/>
                  </a:cubicBezTo>
                  <a:cubicBezTo>
                    <a:pt x="5716" y="5003"/>
                    <a:pt x="5585" y="5550"/>
                    <a:pt x="5489" y="6110"/>
                  </a:cubicBezTo>
                  <a:cubicBezTo>
                    <a:pt x="5418" y="6562"/>
                    <a:pt x="5180" y="6800"/>
                    <a:pt x="4775" y="6943"/>
                  </a:cubicBezTo>
                  <a:cubicBezTo>
                    <a:pt x="4227" y="7158"/>
                    <a:pt x="3644" y="7265"/>
                    <a:pt x="3060" y="7384"/>
                  </a:cubicBezTo>
                  <a:cubicBezTo>
                    <a:pt x="2632" y="7467"/>
                    <a:pt x="2191" y="7574"/>
                    <a:pt x="1739" y="7574"/>
                  </a:cubicBezTo>
                  <a:cubicBezTo>
                    <a:pt x="1394" y="7574"/>
                    <a:pt x="1084" y="7682"/>
                    <a:pt x="763" y="7753"/>
                  </a:cubicBezTo>
                  <a:cubicBezTo>
                    <a:pt x="286" y="7872"/>
                    <a:pt x="1" y="8527"/>
                    <a:pt x="120" y="8896"/>
                  </a:cubicBezTo>
                  <a:cubicBezTo>
                    <a:pt x="227" y="9241"/>
                    <a:pt x="465" y="9444"/>
                    <a:pt x="727" y="9658"/>
                  </a:cubicBezTo>
                  <a:cubicBezTo>
                    <a:pt x="889" y="9780"/>
                    <a:pt x="1068" y="9841"/>
                    <a:pt x="1260" y="9841"/>
                  </a:cubicBezTo>
                  <a:cubicBezTo>
                    <a:pt x="1349" y="9841"/>
                    <a:pt x="1442" y="9827"/>
                    <a:pt x="1536" y="9801"/>
                  </a:cubicBezTo>
                  <a:cubicBezTo>
                    <a:pt x="1751" y="9741"/>
                    <a:pt x="1977" y="9706"/>
                    <a:pt x="2203" y="9658"/>
                  </a:cubicBezTo>
                  <a:cubicBezTo>
                    <a:pt x="2644" y="9587"/>
                    <a:pt x="3084" y="9479"/>
                    <a:pt x="3501" y="9313"/>
                  </a:cubicBezTo>
                  <a:cubicBezTo>
                    <a:pt x="3977" y="9134"/>
                    <a:pt x="4454" y="8967"/>
                    <a:pt x="4906" y="8765"/>
                  </a:cubicBezTo>
                  <a:cubicBezTo>
                    <a:pt x="5382" y="8551"/>
                    <a:pt x="5847" y="8313"/>
                    <a:pt x="6263" y="7991"/>
                  </a:cubicBezTo>
                  <a:cubicBezTo>
                    <a:pt x="6668" y="7682"/>
                    <a:pt x="6978" y="7277"/>
                    <a:pt x="7097" y="6789"/>
                  </a:cubicBezTo>
                  <a:cubicBezTo>
                    <a:pt x="7287" y="6015"/>
                    <a:pt x="7502" y="5253"/>
                    <a:pt x="7430" y="4443"/>
                  </a:cubicBezTo>
                  <a:cubicBezTo>
                    <a:pt x="7382" y="3848"/>
                    <a:pt x="7263" y="3276"/>
                    <a:pt x="7049" y="2717"/>
                  </a:cubicBezTo>
                  <a:cubicBezTo>
                    <a:pt x="6918" y="2395"/>
                    <a:pt x="6751" y="2097"/>
                    <a:pt x="6513" y="1847"/>
                  </a:cubicBezTo>
                  <a:cubicBezTo>
                    <a:pt x="6061" y="1371"/>
                    <a:pt x="5537" y="966"/>
                    <a:pt x="4989" y="609"/>
                  </a:cubicBezTo>
                  <a:cubicBezTo>
                    <a:pt x="4846" y="514"/>
                    <a:pt x="4715" y="478"/>
                    <a:pt x="4573" y="419"/>
                  </a:cubicBezTo>
                  <a:cubicBezTo>
                    <a:pt x="3882" y="157"/>
                    <a:pt x="3168" y="14"/>
                    <a:pt x="2489" y="14"/>
                  </a:cubicBezTo>
                  <a:cubicBezTo>
                    <a:pt x="2387" y="6"/>
                    <a:pt x="2290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63"/>
          <p:cNvGrpSpPr/>
          <p:nvPr/>
        </p:nvGrpSpPr>
        <p:grpSpPr>
          <a:xfrm>
            <a:off x="-135125" y="-456842"/>
            <a:ext cx="3022749" cy="1597492"/>
            <a:chOff x="-6707700" y="-2796350"/>
            <a:chExt cx="893300" cy="472100"/>
          </a:xfrm>
        </p:grpSpPr>
        <p:sp>
          <p:nvSpPr>
            <p:cNvPr id="179" name="Google Shape;179;p63"/>
            <p:cNvSpPr/>
            <p:nvPr/>
          </p:nvSpPr>
          <p:spPr>
            <a:xfrm>
              <a:off x="-6707700" y="-2796350"/>
              <a:ext cx="893300" cy="472100"/>
            </a:xfrm>
            <a:custGeom>
              <a:rect b="b" l="l" r="r" t="t"/>
              <a:pathLst>
                <a:path extrusionOk="0" h="18884" w="35732">
                  <a:moveTo>
                    <a:pt x="11516" y="1"/>
                  </a:moveTo>
                  <a:cubicBezTo>
                    <a:pt x="9310" y="1"/>
                    <a:pt x="7104" y="67"/>
                    <a:pt x="4942" y="286"/>
                  </a:cubicBezTo>
                  <a:cubicBezTo>
                    <a:pt x="1132" y="679"/>
                    <a:pt x="144" y="4549"/>
                    <a:pt x="739" y="7835"/>
                  </a:cubicBezTo>
                  <a:cubicBezTo>
                    <a:pt x="858" y="8466"/>
                    <a:pt x="1096" y="9252"/>
                    <a:pt x="1453" y="10026"/>
                  </a:cubicBezTo>
                  <a:cubicBezTo>
                    <a:pt x="656" y="10276"/>
                    <a:pt x="1" y="11133"/>
                    <a:pt x="251" y="12026"/>
                  </a:cubicBezTo>
                  <a:cubicBezTo>
                    <a:pt x="1203" y="15276"/>
                    <a:pt x="3930" y="17801"/>
                    <a:pt x="7204" y="18670"/>
                  </a:cubicBezTo>
                  <a:cubicBezTo>
                    <a:pt x="7734" y="18808"/>
                    <a:pt x="8262" y="18883"/>
                    <a:pt x="8773" y="18883"/>
                  </a:cubicBezTo>
                  <a:cubicBezTo>
                    <a:pt x="10017" y="18883"/>
                    <a:pt x="11165" y="18439"/>
                    <a:pt x="12026" y="17384"/>
                  </a:cubicBezTo>
                  <a:cubicBezTo>
                    <a:pt x="12538" y="16777"/>
                    <a:pt x="12859" y="16050"/>
                    <a:pt x="13038" y="15276"/>
                  </a:cubicBezTo>
                  <a:cubicBezTo>
                    <a:pt x="13205" y="14574"/>
                    <a:pt x="13050" y="13205"/>
                    <a:pt x="13586" y="12633"/>
                  </a:cubicBezTo>
                  <a:cubicBezTo>
                    <a:pt x="13946" y="12248"/>
                    <a:pt x="14520" y="12116"/>
                    <a:pt x="15162" y="12116"/>
                  </a:cubicBezTo>
                  <a:cubicBezTo>
                    <a:pt x="16304" y="12116"/>
                    <a:pt x="17661" y="12532"/>
                    <a:pt x="18408" y="12669"/>
                  </a:cubicBezTo>
                  <a:cubicBezTo>
                    <a:pt x="20634" y="13062"/>
                    <a:pt x="22837" y="13490"/>
                    <a:pt x="25051" y="13848"/>
                  </a:cubicBezTo>
                  <a:cubicBezTo>
                    <a:pt x="25893" y="13984"/>
                    <a:pt x="26783" y="14071"/>
                    <a:pt x="27669" y="14071"/>
                  </a:cubicBezTo>
                  <a:cubicBezTo>
                    <a:pt x="30430" y="14071"/>
                    <a:pt x="33155" y="13222"/>
                    <a:pt x="34291" y="10347"/>
                  </a:cubicBezTo>
                  <a:cubicBezTo>
                    <a:pt x="35731" y="6704"/>
                    <a:pt x="33124" y="3168"/>
                    <a:pt x="29873" y="1763"/>
                  </a:cubicBezTo>
                  <a:cubicBezTo>
                    <a:pt x="26135" y="132"/>
                    <a:pt x="21801" y="179"/>
                    <a:pt x="17801" y="108"/>
                  </a:cubicBezTo>
                  <a:cubicBezTo>
                    <a:pt x="15730" y="61"/>
                    <a:pt x="13623" y="1"/>
                    <a:pt x="1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3"/>
            <p:cNvSpPr/>
            <p:nvPr/>
          </p:nvSpPr>
          <p:spPr>
            <a:xfrm>
              <a:off x="-6680950" y="-2504925"/>
              <a:ext cx="69775" cy="49025"/>
            </a:xfrm>
            <a:custGeom>
              <a:rect b="b" l="l" r="r" t="t"/>
              <a:pathLst>
                <a:path extrusionOk="0" h="1961" w="2791">
                  <a:moveTo>
                    <a:pt x="444" y="0"/>
                  </a:moveTo>
                  <a:cubicBezTo>
                    <a:pt x="208" y="0"/>
                    <a:pt x="1" y="302"/>
                    <a:pt x="205" y="524"/>
                  </a:cubicBezTo>
                  <a:cubicBezTo>
                    <a:pt x="740" y="1095"/>
                    <a:pt x="1371" y="1572"/>
                    <a:pt x="2086" y="1917"/>
                  </a:cubicBezTo>
                  <a:cubicBezTo>
                    <a:pt x="2143" y="1947"/>
                    <a:pt x="2200" y="1961"/>
                    <a:pt x="2253" y="1961"/>
                  </a:cubicBezTo>
                  <a:cubicBezTo>
                    <a:pt x="2577" y="1961"/>
                    <a:pt x="2790" y="1473"/>
                    <a:pt x="2443" y="1310"/>
                  </a:cubicBezTo>
                  <a:cubicBezTo>
                    <a:pt x="1788" y="1000"/>
                    <a:pt x="1181" y="595"/>
                    <a:pt x="645" y="83"/>
                  </a:cubicBezTo>
                  <a:cubicBezTo>
                    <a:pt x="582" y="25"/>
                    <a:pt x="512" y="0"/>
                    <a:pt x="444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3"/>
            <p:cNvSpPr/>
            <p:nvPr/>
          </p:nvSpPr>
          <p:spPr>
            <a:xfrm>
              <a:off x="-6591950" y="-2443350"/>
              <a:ext cx="94125" cy="35025"/>
            </a:xfrm>
            <a:custGeom>
              <a:rect b="b" l="l" r="r" t="t"/>
              <a:pathLst>
                <a:path extrusionOk="0" h="1401" w="3765">
                  <a:moveTo>
                    <a:pt x="369" y="0"/>
                  </a:moveTo>
                  <a:cubicBezTo>
                    <a:pt x="118" y="0"/>
                    <a:pt x="1" y="414"/>
                    <a:pt x="252" y="561"/>
                  </a:cubicBezTo>
                  <a:cubicBezTo>
                    <a:pt x="1086" y="1017"/>
                    <a:pt x="2087" y="1400"/>
                    <a:pt x="3069" y="1400"/>
                  </a:cubicBezTo>
                  <a:cubicBezTo>
                    <a:pt x="3138" y="1400"/>
                    <a:pt x="3207" y="1398"/>
                    <a:pt x="3276" y="1395"/>
                  </a:cubicBezTo>
                  <a:cubicBezTo>
                    <a:pt x="3634" y="1371"/>
                    <a:pt x="3765" y="799"/>
                    <a:pt x="3360" y="716"/>
                  </a:cubicBezTo>
                  <a:cubicBezTo>
                    <a:pt x="2348" y="537"/>
                    <a:pt x="1431" y="418"/>
                    <a:pt x="478" y="25"/>
                  </a:cubicBezTo>
                  <a:cubicBezTo>
                    <a:pt x="440" y="8"/>
                    <a:pt x="403" y="0"/>
                    <a:pt x="36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3"/>
            <p:cNvSpPr/>
            <p:nvPr/>
          </p:nvSpPr>
          <p:spPr>
            <a:xfrm>
              <a:off x="-6491350" y="-2558100"/>
              <a:ext cx="81950" cy="141900"/>
            </a:xfrm>
            <a:custGeom>
              <a:rect b="b" l="l" r="r" t="t"/>
              <a:pathLst>
                <a:path extrusionOk="0" h="5676" w="3278">
                  <a:moveTo>
                    <a:pt x="2813" y="0"/>
                  </a:moveTo>
                  <a:cubicBezTo>
                    <a:pt x="2790" y="0"/>
                    <a:pt x="2766" y="2"/>
                    <a:pt x="2741" y="8"/>
                  </a:cubicBezTo>
                  <a:cubicBezTo>
                    <a:pt x="1777" y="222"/>
                    <a:pt x="1241" y="1401"/>
                    <a:pt x="1479" y="2317"/>
                  </a:cubicBezTo>
                  <a:cubicBezTo>
                    <a:pt x="1491" y="2377"/>
                    <a:pt x="1527" y="2413"/>
                    <a:pt x="1550" y="2436"/>
                  </a:cubicBezTo>
                  <a:cubicBezTo>
                    <a:pt x="1455" y="2436"/>
                    <a:pt x="1348" y="2484"/>
                    <a:pt x="1300" y="2591"/>
                  </a:cubicBezTo>
                  <a:cubicBezTo>
                    <a:pt x="1122" y="3008"/>
                    <a:pt x="1098" y="3460"/>
                    <a:pt x="943" y="3901"/>
                  </a:cubicBezTo>
                  <a:cubicBezTo>
                    <a:pt x="765" y="4437"/>
                    <a:pt x="467" y="4889"/>
                    <a:pt x="122" y="5330"/>
                  </a:cubicBezTo>
                  <a:cubicBezTo>
                    <a:pt x="0" y="5488"/>
                    <a:pt x="127" y="5676"/>
                    <a:pt x="285" y="5676"/>
                  </a:cubicBezTo>
                  <a:cubicBezTo>
                    <a:pt x="329" y="5676"/>
                    <a:pt x="375" y="5661"/>
                    <a:pt x="419" y="5627"/>
                  </a:cubicBezTo>
                  <a:cubicBezTo>
                    <a:pt x="1217" y="4984"/>
                    <a:pt x="2086" y="3734"/>
                    <a:pt x="1884" y="2663"/>
                  </a:cubicBezTo>
                  <a:cubicBezTo>
                    <a:pt x="1872" y="2567"/>
                    <a:pt x="1788" y="2496"/>
                    <a:pt x="1717" y="2472"/>
                  </a:cubicBezTo>
                  <a:cubicBezTo>
                    <a:pt x="1812" y="2448"/>
                    <a:pt x="1896" y="2377"/>
                    <a:pt x="1896" y="2258"/>
                  </a:cubicBezTo>
                  <a:cubicBezTo>
                    <a:pt x="1896" y="1472"/>
                    <a:pt x="2348" y="984"/>
                    <a:pt x="2979" y="579"/>
                  </a:cubicBezTo>
                  <a:cubicBezTo>
                    <a:pt x="3277" y="402"/>
                    <a:pt x="3114" y="0"/>
                    <a:pt x="28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3"/>
            <p:cNvSpPr/>
            <p:nvPr/>
          </p:nvSpPr>
          <p:spPr>
            <a:xfrm>
              <a:off x="-6379900" y="-2571075"/>
              <a:ext cx="109625" cy="22425"/>
            </a:xfrm>
            <a:custGeom>
              <a:rect b="b" l="l" r="r" t="t"/>
              <a:pathLst>
                <a:path extrusionOk="0" h="897" w="4385">
                  <a:moveTo>
                    <a:pt x="2245" y="1"/>
                  </a:moveTo>
                  <a:cubicBezTo>
                    <a:pt x="1568" y="1"/>
                    <a:pt x="890" y="74"/>
                    <a:pt x="247" y="193"/>
                  </a:cubicBezTo>
                  <a:cubicBezTo>
                    <a:pt x="1" y="228"/>
                    <a:pt x="55" y="634"/>
                    <a:pt x="297" y="634"/>
                  </a:cubicBezTo>
                  <a:cubicBezTo>
                    <a:pt x="300" y="634"/>
                    <a:pt x="303" y="634"/>
                    <a:pt x="307" y="634"/>
                  </a:cubicBezTo>
                  <a:cubicBezTo>
                    <a:pt x="355" y="633"/>
                    <a:pt x="403" y="633"/>
                    <a:pt x="451" y="633"/>
                  </a:cubicBezTo>
                  <a:cubicBezTo>
                    <a:pt x="1626" y="633"/>
                    <a:pt x="2759" y="770"/>
                    <a:pt x="3915" y="896"/>
                  </a:cubicBezTo>
                  <a:cubicBezTo>
                    <a:pt x="3922" y="896"/>
                    <a:pt x="3929" y="896"/>
                    <a:pt x="3936" y="896"/>
                  </a:cubicBezTo>
                  <a:cubicBezTo>
                    <a:pt x="4322" y="896"/>
                    <a:pt x="4384" y="275"/>
                    <a:pt x="4022" y="193"/>
                  </a:cubicBezTo>
                  <a:cubicBezTo>
                    <a:pt x="3449" y="59"/>
                    <a:pt x="2848" y="1"/>
                    <a:pt x="22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3"/>
            <p:cNvSpPr/>
            <p:nvPr/>
          </p:nvSpPr>
          <p:spPr>
            <a:xfrm>
              <a:off x="-6242750" y="-2556500"/>
              <a:ext cx="85300" cy="26900"/>
            </a:xfrm>
            <a:custGeom>
              <a:rect b="b" l="l" r="r" t="t"/>
              <a:pathLst>
                <a:path extrusionOk="0" h="1076" w="3412">
                  <a:moveTo>
                    <a:pt x="371" y="1"/>
                  </a:moveTo>
                  <a:cubicBezTo>
                    <a:pt x="109" y="1"/>
                    <a:pt x="1" y="387"/>
                    <a:pt x="286" y="444"/>
                  </a:cubicBezTo>
                  <a:cubicBezTo>
                    <a:pt x="1155" y="646"/>
                    <a:pt x="2012" y="872"/>
                    <a:pt x="2893" y="1063"/>
                  </a:cubicBezTo>
                  <a:cubicBezTo>
                    <a:pt x="2923" y="1071"/>
                    <a:pt x="2952" y="1075"/>
                    <a:pt x="2978" y="1075"/>
                  </a:cubicBezTo>
                  <a:cubicBezTo>
                    <a:pt x="3297" y="1075"/>
                    <a:pt x="3411" y="533"/>
                    <a:pt x="3060" y="467"/>
                  </a:cubicBezTo>
                  <a:cubicBezTo>
                    <a:pt x="2179" y="301"/>
                    <a:pt x="1286" y="158"/>
                    <a:pt x="405" y="3"/>
                  </a:cubicBezTo>
                  <a:cubicBezTo>
                    <a:pt x="393" y="2"/>
                    <a:pt x="382" y="1"/>
                    <a:pt x="37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3"/>
            <p:cNvSpPr/>
            <p:nvPr/>
          </p:nvSpPr>
          <p:spPr>
            <a:xfrm>
              <a:off x="-6076975" y="-2547475"/>
              <a:ext cx="97500" cy="30825"/>
            </a:xfrm>
            <a:custGeom>
              <a:rect b="b" l="l" r="r" t="t"/>
              <a:pathLst>
                <a:path extrusionOk="0" h="1233" w="3900">
                  <a:moveTo>
                    <a:pt x="3278" y="0"/>
                  </a:moveTo>
                  <a:cubicBezTo>
                    <a:pt x="3214" y="0"/>
                    <a:pt x="3144" y="15"/>
                    <a:pt x="3073" y="47"/>
                  </a:cubicBezTo>
                  <a:cubicBezTo>
                    <a:pt x="2442" y="345"/>
                    <a:pt x="1837" y="546"/>
                    <a:pt x="1186" y="546"/>
                  </a:cubicBezTo>
                  <a:cubicBezTo>
                    <a:pt x="953" y="546"/>
                    <a:pt x="714" y="520"/>
                    <a:pt x="465" y="464"/>
                  </a:cubicBezTo>
                  <a:cubicBezTo>
                    <a:pt x="441" y="459"/>
                    <a:pt x="419" y="456"/>
                    <a:pt x="397" y="456"/>
                  </a:cubicBezTo>
                  <a:cubicBezTo>
                    <a:pt x="103" y="456"/>
                    <a:pt x="0" y="877"/>
                    <a:pt x="311" y="988"/>
                  </a:cubicBezTo>
                  <a:cubicBezTo>
                    <a:pt x="755" y="1144"/>
                    <a:pt x="1243" y="1232"/>
                    <a:pt x="1730" y="1232"/>
                  </a:cubicBezTo>
                  <a:cubicBezTo>
                    <a:pt x="2352" y="1232"/>
                    <a:pt x="2974" y="1089"/>
                    <a:pt x="3501" y="761"/>
                  </a:cubicBezTo>
                  <a:cubicBezTo>
                    <a:pt x="3899" y="516"/>
                    <a:pt x="3668" y="0"/>
                    <a:pt x="3278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3"/>
            <p:cNvSpPr/>
            <p:nvPr/>
          </p:nvSpPr>
          <p:spPr>
            <a:xfrm>
              <a:off x="-5971550" y="-2637450"/>
              <a:ext cx="32125" cy="64700"/>
            </a:xfrm>
            <a:custGeom>
              <a:rect b="b" l="l" r="r" t="t"/>
              <a:pathLst>
                <a:path extrusionOk="0" h="2588" w="1285">
                  <a:moveTo>
                    <a:pt x="546" y="1"/>
                  </a:moveTo>
                  <a:cubicBezTo>
                    <a:pt x="275" y="1"/>
                    <a:pt x="1" y="285"/>
                    <a:pt x="166" y="598"/>
                  </a:cubicBezTo>
                  <a:cubicBezTo>
                    <a:pt x="463" y="1146"/>
                    <a:pt x="558" y="1693"/>
                    <a:pt x="320" y="2277"/>
                  </a:cubicBezTo>
                  <a:cubicBezTo>
                    <a:pt x="251" y="2462"/>
                    <a:pt x="402" y="2587"/>
                    <a:pt x="559" y="2587"/>
                  </a:cubicBezTo>
                  <a:cubicBezTo>
                    <a:pt x="644" y="2587"/>
                    <a:pt x="730" y="2551"/>
                    <a:pt x="785" y="2467"/>
                  </a:cubicBezTo>
                  <a:cubicBezTo>
                    <a:pt x="1213" y="1789"/>
                    <a:pt x="1285" y="896"/>
                    <a:pt x="868" y="193"/>
                  </a:cubicBezTo>
                  <a:cubicBezTo>
                    <a:pt x="787" y="57"/>
                    <a:pt x="667" y="1"/>
                    <a:pt x="54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3"/>
            <p:cNvSpPr/>
            <p:nvPr/>
          </p:nvSpPr>
          <p:spPr>
            <a:xfrm>
              <a:off x="-6033225" y="-2727700"/>
              <a:ext cx="63725" cy="54100"/>
            </a:xfrm>
            <a:custGeom>
              <a:rect b="b" l="l" r="r" t="t"/>
              <a:pathLst>
                <a:path extrusionOk="0" h="2164" w="2549">
                  <a:moveTo>
                    <a:pt x="542" y="0"/>
                  </a:moveTo>
                  <a:cubicBezTo>
                    <a:pt x="211" y="0"/>
                    <a:pt x="1" y="502"/>
                    <a:pt x="263" y="743"/>
                  </a:cubicBezTo>
                  <a:cubicBezTo>
                    <a:pt x="513" y="981"/>
                    <a:pt x="835" y="1112"/>
                    <a:pt x="1109" y="1315"/>
                  </a:cubicBezTo>
                  <a:cubicBezTo>
                    <a:pt x="1370" y="1541"/>
                    <a:pt x="1609" y="1779"/>
                    <a:pt x="1823" y="2053"/>
                  </a:cubicBezTo>
                  <a:cubicBezTo>
                    <a:pt x="1889" y="2131"/>
                    <a:pt x="1972" y="2164"/>
                    <a:pt x="2055" y="2164"/>
                  </a:cubicBezTo>
                  <a:cubicBezTo>
                    <a:pt x="2301" y="2164"/>
                    <a:pt x="2549" y="1877"/>
                    <a:pt x="2371" y="1636"/>
                  </a:cubicBezTo>
                  <a:cubicBezTo>
                    <a:pt x="2132" y="1315"/>
                    <a:pt x="1894" y="1017"/>
                    <a:pt x="1609" y="755"/>
                  </a:cubicBezTo>
                  <a:cubicBezTo>
                    <a:pt x="1323" y="481"/>
                    <a:pt x="1049" y="184"/>
                    <a:pt x="680" y="29"/>
                  </a:cubicBezTo>
                  <a:cubicBezTo>
                    <a:pt x="632" y="9"/>
                    <a:pt x="586" y="0"/>
                    <a:pt x="54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loria Hallelujah"/>
              <a:buNone/>
              <a:defRPr b="1" i="0" sz="2800" u="none" cap="none" strike="noStrike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9.jpg"/><Relationship Id="rId4" Type="http://schemas.openxmlformats.org/officeDocument/2006/relationships/image" Target="../media/image46.gif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0.xml"/><Relationship Id="rId3" Type="http://schemas.openxmlformats.org/officeDocument/2006/relationships/hyperlink" Target="https://daneden.github.io/animate.css/" TargetMode="External"/><Relationship Id="rId4" Type="http://schemas.openxmlformats.org/officeDocument/2006/relationships/image" Target="../media/image4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3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codepen.io/jh3y/pen/RwKpLYg" TargetMode="External"/><Relationship Id="rId4" Type="http://schemas.openxmlformats.org/officeDocument/2006/relationships/hyperlink" Target="http://bennettfeely.com/clippy/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caniuse.com/#search=line-clamp" TargetMode="External"/><Relationship Id="rId4" Type="http://schemas.openxmlformats.org/officeDocument/2006/relationships/hyperlink" Target="https://developer.mozilla.org/zh-CN/docs/Web/CSS/-webkit-line-clamp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transfonter.org/formats" TargetMode="External"/><Relationship Id="rId4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eveloper.mozilla.org/en-US/docs/Web/CSS/%40font-face/unicode-range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fonts.google.com/" TargetMode="External"/><Relationship Id="rId4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fontawesome.com/" TargetMode="External"/><Relationship Id="rId4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4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5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6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7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Relationship Id="rId8" Type="http://schemas.openxmlformats.org/officeDocument/2006/relationships/hyperlink" Target="http://fontello.com/%20https://icomoon.io/%20http://themify.me/themify-icons%20https://octicons.github.com/%20http://streamlineicons.com/free-icons.html%20http://themes-pixeden.com/font-demos/7-stroke/index.htm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icomoon.io/" TargetMode="External"/><Relationship Id="rId4" Type="http://schemas.openxmlformats.org/officeDocument/2006/relationships/hyperlink" Target="https://icomoon.io/#docs/svgxuse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Relationship Id="rId4" Type="http://schemas.openxmlformats.org/officeDocument/2006/relationships/image" Target="../media/image2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png"/><Relationship Id="rId4" Type="http://schemas.openxmlformats.org/officeDocument/2006/relationships/image" Target="../media/image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medium.com/inside-design/10-microinteractions-that-will-inspire-your-next-project-8a6913ee42d" TargetMode="External"/><Relationship Id="rId4" Type="http://schemas.openxmlformats.org/officeDocument/2006/relationships/hyperlink" Target="https://uimovement.com/" TargetMode="External"/><Relationship Id="rId5" Type="http://schemas.openxmlformats.org/officeDocument/2006/relationships/hyperlink" Target="http://www.appanimations.com/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0.jpg"/><Relationship Id="rId4" Type="http://schemas.openxmlformats.org/officeDocument/2006/relationships/image" Target="../media/image38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9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://ds-overdesign.com/transform/matrix3d.html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cubic-bezi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"/>
          <p:cNvSpPr txBox="1"/>
          <p:nvPr>
            <p:ph type="ctrTitle"/>
          </p:nvPr>
        </p:nvSpPr>
        <p:spPr>
          <a:xfrm>
            <a:off x="3017550" y="765850"/>
            <a:ext cx="31089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rgbClr val="FFF2CC"/>
                </a:solidFill>
              </a:rPr>
              <a:t>CSS 3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70" name="Google Shape;770;p1"/>
          <p:cNvSpPr txBox="1"/>
          <p:nvPr>
            <p:ph idx="1" type="subTitle"/>
          </p:nvPr>
        </p:nvSpPr>
        <p:spPr>
          <a:xfrm>
            <a:off x="1967250" y="2493675"/>
            <a:ext cx="5209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Gloria Hallelujah"/>
                <a:ea typeface="Gloria Hallelujah"/>
                <a:cs typeface="Gloria Hallelujah"/>
                <a:sym typeface="Gloria Hallelujah"/>
              </a:rPr>
              <a:t>your website style begins here</a:t>
            </a:r>
            <a:endParaRPr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771" name="Google Shape;771;p1"/>
          <p:cNvSpPr txBox="1"/>
          <p:nvPr/>
        </p:nvSpPr>
        <p:spPr>
          <a:xfrm>
            <a:off x="6092025" y="3346750"/>
            <a:ext cx="4441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osugi Maru"/>
                <a:ea typeface="Kosugi Maru"/>
                <a:cs typeface="Kosugi Maru"/>
                <a:sym typeface="Kosugi Maru"/>
              </a:rPr>
              <a:t>講師 劉國良</a:t>
            </a:r>
            <a:endParaRPr sz="1800">
              <a:latin typeface="Kosugi Maru"/>
              <a:ea typeface="Kosugi Maru"/>
              <a:cs typeface="Kosugi Maru"/>
              <a:sym typeface="Kosugi Mar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8c924cf64e_0_38"/>
          <p:cNvSpPr txBox="1"/>
          <p:nvPr>
            <p:ph type="title"/>
          </p:nvPr>
        </p:nvSpPr>
        <p:spPr>
          <a:xfrm>
            <a:off x="340525" y="316825"/>
            <a:ext cx="8188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Ex1 練習：</a:t>
            </a:r>
            <a:r>
              <a:rPr lang="en">
                <a:solidFill>
                  <a:srgbClr val="FFF2CC"/>
                </a:solidFill>
              </a:rPr>
              <a:t> </a:t>
            </a:r>
            <a:r>
              <a:rPr lang="en">
                <a:solidFill>
                  <a:srgbClr val="FFF2CC"/>
                </a:solidFill>
              </a:rPr>
              <a:t>圖片搭配圓角效果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41" name="Google Shape;841;g8c924cf64e_0_38"/>
          <p:cNvSpPr txBox="1"/>
          <p:nvPr>
            <p:ph idx="1" type="body"/>
          </p:nvPr>
        </p:nvSpPr>
        <p:spPr>
          <a:xfrm>
            <a:off x="489200" y="1253275"/>
            <a:ext cx="7444500" cy="3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class="circle"&gt;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&lt;img src="pic.jpg"&gt;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&lt;/figure&gt;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8c924cf64e_0_38"/>
          <p:cNvSpPr/>
          <p:nvPr/>
        </p:nvSpPr>
        <p:spPr>
          <a:xfrm>
            <a:off x="6281775" y="3154825"/>
            <a:ext cx="764100" cy="47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g8c924cf64e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850" y="1909013"/>
            <a:ext cx="2196975" cy="30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8c924cf64e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8875" y="2527900"/>
            <a:ext cx="2035125" cy="17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8d37bba350_0_6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81" name="Google Shape;1681;g8d37bba350_0_64"/>
          <p:cNvCxnSpPr>
            <a:stCxn id="1682" idx="0"/>
            <a:endCxn id="1683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4" name="Google Shape;1684;g8d37bba350_0_6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g8d37bba350_0_6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6" name="Google Shape;1686;g8d37bba350_0_6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7" name="Google Shape;1687;g8d37bba350_0_6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g8d37bba350_0_64"/>
          <p:cNvSpPr txBox="1"/>
          <p:nvPr/>
        </p:nvSpPr>
        <p:spPr>
          <a:xfrm>
            <a:off x="1004600" y="94357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Animation-delay  動畫延遲</a:t>
            </a:r>
            <a:endParaRPr sz="2800"/>
          </a:p>
        </p:txBody>
      </p:sp>
      <p:sp>
        <p:nvSpPr>
          <p:cNvPr id="1689" name="Google Shape;1689;g8d37bba350_0_64"/>
          <p:cNvSpPr txBox="1"/>
          <p:nvPr/>
        </p:nvSpPr>
        <p:spPr>
          <a:xfrm>
            <a:off x="1501675" y="1610625"/>
            <a:ext cx="64191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animation-delay:1s;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default:0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8d37bba350_0_14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95" name="Google Shape;1695;g8d37bba350_0_142"/>
          <p:cNvCxnSpPr>
            <a:stCxn id="1696" idx="0"/>
            <a:endCxn id="169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g8d37bba350_0_14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g8d37bba350_0_14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g8d37bba350_0_14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1" name="Google Shape;1701;g8d37bba350_0_14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2" name="Google Shape;1702;g8d37bba350_0_142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animation-iteration-count</a:t>
            </a:r>
            <a:r>
              <a:rPr lang="en" sz="2400"/>
              <a:t>  </a:t>
            </a:r>
            <a:r>
              <a:rPr lang="en" sz="2400"/>
              <a:t>動畫執行次數 </a:t>
            </a:r>
            <a:endParaRPr sz="2800"/>
          </a:p>
        </p:txBody>
      </p:sp>
      <p:sp>
        <p:nvSpPr>
          <p:cNvPr id="1703" name="Google Shape;1703;g8d37bba350_0_142"/>
          <p:cNvSpPr txBox="1"/>
          <p:nvPr/>
        </p:nvSpPr>
        <p:spPr>
          <a:xfrm>
            <a:off x="1633600" y="1748225"/>
            <a:ext cx="64191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number|infinite|initial|inherit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○ default: 1</a:t>
            </a:r>
            <a:endParaRPr sz="18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8d37bba350_0_83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09" name="Google Shape;1709;g8d37bba350_0_83"/>
          <p:cNvCxnSpPr>
            <a:stCxn id="1710" idx="0"/>
            <a:endCxn id="171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g8d37bba350_0_83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g8d37bba350_0_83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4" name="Google Shape;1714;g8d37bba350_0_83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g8d37bba350_0_83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g8d37bba350_0_83"/>
          <p:cNvSpPr txBox="1"/>
          <p:nvPr/>
        </p:nvSpPr>
        <p:spPr>
          <a:xfrm>
            <a:off x="994175" y="10477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animation-direction</a:t>
            </a:r>
            <a:r>
              <a:rPr lang="en" sz="2400"/>
              <a:t>  </a:t>
            </a:r>
            <a:r>
              <a:rPr lang="en" sz="2400"/>
              <a:t>動畫播放方向</a:t>
            </a:r>
            <a:endParaRPr sz="2800"/>
          </a:p>
        </p:txBody>
      </p:sp>
      <p:sp>
        <p:nvSpPr>
          <p:cNvPr id="1717" name="Google Shape;1717;g8d37bba350_0_83"/>
          <p:cNvSpPr txBox="1"/>
          <p:nvPr/>
        </p:nvSpPr>
        <p:spPr>
          <a:xfrm>
            <a:off x="1512125" y="1629975"/>
            <a:ext cx="6419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normal|reverse|alternate|alternate-reverse|initial|inherit</a:t>
            </a:r>
            <a:endParaRPr sz="31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8" name="Google Shape;1718;g8d37bba350_0_83"/>
          <p:cNvSpPr txBox="1"/>
          <p:nvPr/>
        </p:nvSpPr>
        <p:spPr>
          <a:xfrm>
            <a:off x="1620100" y="2123175"/>
            <a:ext cx="7143300" cy="24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default : normal 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normal : 從 0%到100% 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reverse : 從 100%到0% 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alternate : 奇數次從 0%到100%，偶數次從 100%到0%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○ alternate-reverse : 跟 alternate 相反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8d37bba350_0_12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24" name="Google Shape;1724;g8d37bba350_0_124"/>
          <p:cNvCxnSpPr>
            <a:stCxn id="1725" idx="0"/>
            <a:endCxn id="172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7" name="Google Shape;1727;g8d37bba350_0_12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8" name="Google Shape;1728;g8d37bba350_0_12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9" name="Google Shape;1729;g8d37bba350_0_12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g8d37bba350_0_12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1" name="Google Shape;1731;g8d37bba350_0_124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animation-fill-mode</a:t>
            </a:r>
            <a:r>
              <a:rPr lang="en" sz="2400"/>
              <a:t>  </a:t>
            </a:r>
            <a:r>
              <a:rPr lang="en" sz="2400"/>
              <a:t>當動畫停止時顯示的狀態</a:t>
            </a:r>
            <a:endParaRPr sz="2800"/>
          </a:p>
        </p:txBody>
      </p:sp>
      <p:sp>
        <p:nvSpPr>
          <p:cNvPr id="1732" name="Google Shape;1732;g8d37bba350_0_124"/>
          <p:cNvSpPr txBox="1"/>
          <p:nvPr/>
        </p:nvSpPr>
        <p:spPr>
          <a:xfrm>
            <a:off x="1633600" y="1748225"/>
            <a:ext cx="64191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none|forwards|backwards|both|initial|inherit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none: 無效果（預設）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</a:t>
            </a:r>
            <a:r>
              <a:rPr lang="en" sz="2100"/>
              <a:t>forwards: 停在結束時的狀態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backwards: 停在動畫未開始前的初始狀態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both: 依據動畫的次數或播放方向，保持在第一個影格或最後一個影格狀態。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8d37bba350_0_159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38" name="Google Shape;1738;g8d37bba350_0_159"/>
          <p:cNvCxnSpPr>
            <a:stCxn id="1739" idx="0"/>
            <a:endCxn id="174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1" name="Google Shape;1741;g8d37bba350_0_159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g8d37bba350_0_159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g8d37bba350_0_159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g8d37bba350_0_159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g8d37bba350_0_159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animation-play-state</a:t>
            </a:r>
            <a:r>
              <a:rPr lang="en" sz="2400"/>
              <a:t>  </a:t>
            </a:r>
            <a:r>
              <a:rPr lang="en" sz="2400"/>
              <a:t>動畫狀態</a:t>
            </a:r>
            <a:r>
              <a:rPr lang="en" sz="2400"/>
              <a:t> </a:t>
            </a:r>
            <a:endParaRPr sz="2800"/>
          </a:p>
        </p:txBody>
      </p:sp>
      <p:sp>
        <p:nvSpPr>
          <p:cNvPr id="1746" name="Google Shape;1746;g8d37bba350_0_159"/>
          <p:cNvSpPr txBox="1"/>
          <p:nvPr/>
        </p:nvSpPr>
        <p:spPr>
          <a:xfrm>
            <a:off x="1633600" y="1748225"/>
            <a:ext cx="64191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paused|running|initial|inherit</a:t>
            </a:r>
            <a:endParaRPr sz="18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8d37bba350_0_19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52" name="Google Shape;1752;g8d37bba350_0_194"/>
          <p:cNvCxnSpPr>
            <a:stCxn id="1753" idx="0"/>
            <a:endCxn id="1754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g8d37bba350_0_19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6" name="Google Shape;1756;g8d37bba350_0_19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7" name="Google Shape;1757;g8d37bba350_0_19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g8d37bba350_0_19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9" name="Google Shape;1759;g8d37bba350_0_194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 steps</a:t>
            </a:r>
            <a:r>
              <a:rPr lang="en" sz="2400"/>
              <a:t>  </a:t>
            </a:r>
            <a:r>
              <a:rPr lang="en" sz="2400"/>
              <a:t>動畫步驟</a:t>
            </a:r>
            <a:endParaRPr sz="2800"/>
          </a:p>
        </p:txBody>
      </p:sp>
      <p:sp>
        <p:nvSpPr>
          <p:cNvPr id="1760" name="Google Shape;1760;g8d37bba350_0_194"/>
          <p:cNvSpPr txBox="1"/>
          <p:nvPr/>
        </p:nvSpPr>
        <p:spPr>
          <a:xfrm>
            <a:off x="1095525" y="1748225"/>
            <a:ext cx="7884000" cy="3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steps(n, [start, end])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n代表有幾個步驟,後面的start跟end代表動畫開始階段，沒有寫預設為 end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例如：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steps(步驟數, [start, end]): 動畫切割步驟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step-start 相等 steps(1, start)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step-end 相等 steps(1, end) </a:t>
            </a:r>
            <a:endParaRPr sz="21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8d37bba350_0_23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66" name="Google Shape;1766;g8d37bba350_0_230"/>
          <p:cNvCxnSpPr>
            <a:stCxn id="1767" idx="0"/>
            <a:endCxn id="1768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9" name="Google Shape;1769;g8d37bba350_0_23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g8d37bba350_0_23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g8d37bba350_0_23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2" name="Google Shape;1772;g8d37bba350_0_23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3" name="Google Shape;1773;g8d37bba350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878" y="806725"/>
            <a:ext cx="3966549" cy="40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9a3982c26e_0_35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79" name="Google Shape;1779;g9a3982c26e_0_35"/>
          <p:cNvCxnSpPr>
            <a:stCxn id="1780" idx="0"/>
            <a:endCxn id="178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g9a3982c26e_0_35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g9a3982c26e_0_35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g9a3982c26e_0_35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5" name="Google Shape;1785;g9a3982c26e_0_35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6" name="Google Shape;1786;g9a3982c26e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50" y="1003450"/>
            <a:ext cx="3889226" cy="307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g9a3982c26e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176" y="1901525"/>
            <a:ext cx="16954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g9a3982c26e_0_35"/>
          <p:cNvSpPr/>
          <p:nvPr/>
        </p:nvSpPr>
        <p:spPr>
          <a:xfrm>
            <a:off x="4984425" y="2215550"/>
            <a:ext cx="1177800" cy="64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8d37bba350_0_21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794" name="Google Shape;1794;g8d37bba350_0_211"/>
          <p:cNvCxnSpPr>
            <a:stCxn id="1795" idx="0"/>
            <a:endCxn id="179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7" name="Google Shape;1797;g8d37bba350_0_21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8" name="Google Shape;1798;g8d37bba350_0_21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g8d37bba350_0_21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0" name="Google Shape;1800;g8d37bba350_0_21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1" name="Google Shape;1801;g8d37bba350_0_211"/>
          <p:cNvSpPr txBox="1"/>
          <p:nvPr/>
        </p:nvSpPr>
        <p:spPr>
          <a:xfrm>
            <a:off x="1015025" y="94967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將動畫效果合併成一行的寫法</a:t>
            </a:r>
            <a:endParaRPr sz="2800"/>
          </a:p>
        </p:txBody>
      </p:sp>
      <p:sp>
        <p:nvSpPr>
          <p:cNvPr id="1802" name="Google Shape;1802;g8d37bba350_0_211"/>
          <p:cNvSpPr txBox="1"/>
          <p:nvPr/>
        </p:nvSpPr>
        <p:spPr>
          <a:xfrm>
            <a:off x="1015025" y="1565150"/>
            <a:ext cx="7884000" cy="30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73763"/>
                </a:solidFill>
              </a:rPr>
              <a:t>animation: name 5s linear 2s infinite alternate;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1.動畫名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2.動畫時間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3.變速效果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4.延遲時間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5.次數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6.方向</a:t>
            </a:r>
            <a:endParaRPr sz="21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8d37bba350_0_246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808" name="Google Shape;1808;g8d37bba350_0_246"/>
          <p:cNvCxnSpPr>
            <a:stCxn id="1809" idx="0"/>
            <a:endCxn id="181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g8d37bba350_0_24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g8d37bba350_0_24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3" name="Google Shape;1813;g8d37bba350_0_24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4" name="Google Shape;1814;g8d37bba350_0_24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g8d37bba350_0_246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一次執行多個動畫</a:t>
            </a:r>
            <a:endParaRPr sz="2800"/>
          </a:p>
        </p:txBody>
      </p:sp>
      <p:sp>
        <p:nvSpPr>
          <p:cNvPr id="1816" name="Google Shape;1816;g8d37bba350_0_246"/>
          <p:cNvSpPr txBox="1"/>
          <p:nvPr/>
        </p:nvSpPr>
        <p:spPr>
          <a:xfrm>
            <a:off x="1095525" y="2130900"/>
            <a:ext cx="7884000" cy="30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可以使用 , 來分開多個動畫，例如: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73763"/>
                </a:solidFill>
              </a:rPr>
              <a:t>animation: name1 5s linear, name2 5s ease;</a:t>
            </a:r>
            <a:endParaRPr sz="21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8c924cf64e_0_132"/>
          <p:cNvSpPr txBox="1"/>
          <p:nvPr>
            <p:ph type="title"/>
          </p:nvPr>
        </p:nvSpPr>
        <p:spPr>
          <a:xfrm>
            <a:off x="1303500" y="0"/>
            <a:ext cx="7840500" cy="7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Ex2 綜合練習：</a:t>
            </a:r>
            <a:endParaRPr/>
          </a:p>
        </p:txBody>
      </p:sp>
      <p:pic>
        <p:nvPicPr>
          <p:cNvPr id="850" name="Google Shape;850;g8c924cf64e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625" y="1140000"/>
            <a:ext cx="2978762" cy="3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8d37bba350_0_265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822" name="Google Shape;1822;g8d37bba350_0_265"/>
          <p:cNvCxnSpPr>
            <a:stCxn id="1823" idx="0"/>
            <a:endCxn id="1824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g8d37bba350_0_265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6" name="Google Shape;1826;g8d37bba350_0_265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7" name="Google Shape;1827;g8d37bba350_0_265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8" name="Google Shape;1828;g8d37bba350_0_265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9" name="Google Shape;1829;g8d37bba350_0_265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產生器</a:t>
            </a:r>
            <a:endParaRPr sz="2800"/>
          </a:p>
        </p:txBody>
      </p:sp>
      <p:sp>
        <p:nvSpPr>
          <p:cNvPr id="1830" name="Google Shape;1830;g8d37bba350_0_265"/>
          <p:cNvSpPr txBox="1"/>
          <p:nvPr/>
        </p:nvSpPr>
        <p:spPr>
          <a:xfrm>
            <a:off x="1095525" y="1827925"/>
            <a:ext cx="78840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https://daneden.github.io/animate.css/</a:t>
            </a:r>
            <a:endParaRPr sz="2800"/>
          </a:p>
        </p:txBody>
      </p:sp>
      <p:pic>
        <p:nvPicPr>
          <p:cNvPr id="1831" name="Google Shape;1831;g8d37bba350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175" y="2481300"/>
            <a:ext cx="55816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9a3982c26e_1_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837" name="Google Shape;1837;g9a3982c26e_1_2"/>
          <p:cNvCxnSpPr>
            <a:stCxn id="1838" idx="0"/>
            <a:endCxn id="1839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g9a3982c26e_1_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g9a3982c26e_1_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g9a3982c26e_1_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g9a3982c26e_1_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4" name="Google Shape;1844;g9a3982c26e_1_2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45" name="Google Shape;1845;g9a3982c26e_1_2"/>
          <p:cNvSpPr txBox="1"/>
          <p:nvPr/>
        </p:nvSpPr>
        <p:spPr>
          <a:xfrm>
            <a:off x="1015025" y="1036000"/>
            <a:ext cx="78840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https://wowjs.uk/</a:t>
            </a:r>
            <a:endParaRPr sz="2800"/>
          </a:p>
        </p:txBody>
      </p:sp>
      <p:pic>
        <p:nvPicPr>
          <p:cNvPr id="1846" name="Google Shape;1846;g9a3982c26e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13" y="1748225"/>
            <a:ext cx="7243725" cy="23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53137cfa59_0_3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Filter 濾鏡效果</a:t>
            </a:r>
            <a:endParaRPr/>
          </a:p>
        </p:txBody>
      </p:sp>
      <p:cxnSp>
        <p:nvCxnSpPr>
          <p:cNvPr id="1852" name="Google Shape;1852;g53137cfa59_0_30"/>
          <p:cNvCxnSpPr>
            <a:stCxn id="1853" idx="0"/>
            <a:endCxn id="1854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5" name="Google Shape;1855;g53137cfa59_0_3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6" name="Google Shape;1856;g53137cfa59_0_3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7" name="Google Shape;1857;g53137cfa59_0_3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8" name="Google Shape;1858;g53137cfa59_0_3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9" name="Google Shape;1859;g53137cfa59_0_30"/>
          <p:cNvSpPr txBox="1"/>
          <p:nvPr/>
        </p:nvSpPr>
        <p:spPr>
          <a:xfrm>
            <a:off x="1539050" y="919300"/>
            <a:ext cx="7467600" cy="4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Grayscale 灰階 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grayscale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Sepia 懷舊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sepia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Saturate 飽和 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saturate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Hue-rotate 色相旋轉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hue-rotate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deg)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Invert 負片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invert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Opacity 不透明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opacity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.2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Brightness 亮度 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Contrast 對比 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contrast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Blur 模糊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blur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Drop-shadow 下拉陰影 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DD4A68"/>
                </a:solidFill>
                <a:latin typeface="Courier New"/>
                <a:ea typeface="Courier New"/>
                <a:cs typeface="Courier New"/>
                <a:sym typeface="Courier New"/>
              </a:rPr>
              <a:t>drop-shadow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 </a:t>
            </a:r>
            <a:r>
              <a:rPr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px #333)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4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"/>
              <a:buFont typeface="Courier New"/>
              <a:buChar char="●"/>
            </a:pPr>
            <a:r>
              <a:rPr lang="en" sz="1500"/>
              <a:t>混合: filter: contrast(200%) brightness(150%);</a:t>
            </a:r>
            <a:endParaRPr sz="1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53137cfa59_0_43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</a:t>
            </a:r>
            <a:r>
              <a:rPr lang="en" sz="3400">
                <a:solidFill>
                  <a:srgbClr val="FFF2CC"/>
                </a:solidFill>
              </a:rPr>
              <a:t> 圖形剪裁</a:t>
            </a:r>
            <a:endParaRPr/>
          </a:p>
        </p:txBody>
      </p:sp>
      <p:cxnSp>
        <p:nvCxnSpPr>
          <p:cNvPr id="1865" name="Google Shape;1865;g53137cfa59_0_43"/>
          <p:cNvCxnSpPr>
            <a:stCxn id="1866" idx="0"/>
            <a:endCxn id="186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g53137cfa59_0_43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9" name="Google Shape;1869;g53137cfa59_0_43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g53137cfa59_0_43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1" name="Google Shape;1871;g53137cfa59_0_43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g53137cfa59_0_43"/>
          <p:cNvSpPr txBox="1"/>
          <p:nvPr/>
        </p:nvSpPr>
        <p:spPr>
          <a:xfrm>
            <a:off x="1539050" y="1605075"/>
            <a:ext cx="74676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圓形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	</a:t>
            </a:r>
            <a:br>
              <a:rPr lang="en" sz="1100"/>
            </a:br>
            <a:r>
              <a:rPr lang="en" sz="1900"/>
              <a:t>●  半徑 at 圓心座</a:t>
            </a:r>
            <a:r>
              <a:rPr lang="en" sz="1900"/>
              <a:t>標</a:t>
            </a:r>
            <a:br>
              <a:rPr lang="en" sz="1900"/>
            </a:br>
            <a:r>
              <a:rPr lang="en" sz="1900"/>
              <a:t>●  </a:t>
            </a:r>
            <a:r>
              <a:rPr lang="en" sz="1900">
                <a:latin typeface="Mangal"/>
                <a:ea typeface="Mangal"/>
                <a:cs typeface="Mangal"/>
                <a:sym typeface="Mangal"/>
              </a:rPr>
              <a:t>clip-path:circle(50% at 50% 50%); 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53137cfa59_0_6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878" name="Google Shape;1878;g53137cfa59_0_61"/>
          <p:cNvCxnSpPr>
            <a:stCxn id="1879" idx="0"/>
            <a:endCxn id="188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1" name="Google Shape;1881;g53137cfa59_0_6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2" name="Google Shape;1882;g53137cfa59_0_6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g53137cfa59_0_6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4" name="Google Shape;1884;g53137cfa59_0_6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g53137cfa59_0_61"/>
          <p:cNvSpPr txBox="1"/>
          <p:nvPr/>
        </p:nvSpPr>
        <p:spPr>
          <a:xfrm>
            <a:off x="1539050" y="1605075"/>
            <a:ext cx="74676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橢圓</a:t>
            </a: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長短軸半徑 at 圓心座標 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clip-path:ellipse(25% 50% at 50% 50%);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53137cfa59_0_76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891" name="Google Shape;1891;g53137cfa59_0_76"/>
          <p:cNvCxnSpPr>
            <a:stCxn id="1892" idx="0"/>
            <a:endCxn id="1893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4" name="Google Shape;1894;g53137cfa59_0_7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5" name="Google Shape;1895;g53137cfa59_0_7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g53137cfa59_0_7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7" name="Google Shape;1897;g53137cfa59_0_7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8" name="Google Shape;1898;g53137cfa59_0_76"/>
          <p:cNvSpPr txBox="1"/>
          <p:nvPr/>
        </p:nvSpPr>
        <p:spPr>
          <a:xfrm>
            <a:off x="1081575" y="1605075"/>
            <a:ext cx="7925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內置矩形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inset( 上右下左的邊距 round 上右下左圓角 )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 inset(5px 10px 20px 30px round 10% 20% 30% 50%);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53137cfa59_0_106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904" name="Google Shape;1904;g53137cfa59_0_106"/>
          <p:cNvCxnSpPr>
            <a:stCxn id="1905" idx="0"/>
            <a:endCxn id="190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7" name="Google Shape;1907;g53137cfa59_0_10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8" name="Google Shape;1908;g53137cfa59_0_10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9" name="Google Shape;1909;g53137cfa59_0_10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0" name="Google Shape;1910;g53137cfa59_0_10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1" name="Google Shape;1911;g53137cfa59_0_106"/>
          <p:cNvSpPr txBox="1"/>
          <p:nvPr/>
        </p:nvSpPr>
        <p:spPr>
          <a:xfrm>
            <a:off x="1081575" y="1605075"/>
            <a:ext cx="7925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多邊形 - </a:t>
            </a: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三角型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clip-path:polygon(0% 100%, 50% 0%,100% 100%);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53137cfa59_0_9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917" name="Google Shape;1917;g53137cfa59_0_92"/>
          <p:cNvCxnSpPr>
            <a:stCxn id="1918" idx="0"/>
            <a:endCxn id="1919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0" name="Google Shape;1920;g53137cfa59_0_9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1" name="Google Shape;1921;g53137cfa59_0_9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2" name="Google Shape;1922;g53137cfa59_0_9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3" name="Google Shape;1923;g53137cfa59_0_9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4" name="Google Shape;1924;g53137cfa59_0_92"/>
          <p:cNvSpPr txBox="1"/>
          <p:nvPr/>
        </p:nvSpPr>
        <p:spPr>
          <a:xfrm>
            <a:off x="1081575" y="1605075"/>
            <a:ext cx="79251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Courier New"/>
              <a:buChar char="●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多邊形 - </a:t>
            </a: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菱形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</a:t>
            </a:r>
            <a:br>
              <a:rPr lang="en" sz="1100"/>
            </a:br>
            <a:r>
              <a:rPr lang="en" sz="1300"/>
              <a:t>●  </a:t>
            </a:r>
            <a:r>
              <a:rPr lang="en" sz="1900"/>
              <a:t>clip-path:polygon(50% 0%, 100% 50%, 50% 100%, 0% 50%);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53137cfa59_0_119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clip-path 圖形剪裁</a:t>
            </a:r>
            <a:endParaRPr/>
          </a:p>
        </p:txBody>
      </p:sp>
      <p:cxnSp>
        <p:nvCxnSpPr>
          <p:cNvPr id="1930" name="Google Shape;1930;g53137cfa59_0_119"/>
          <p:cNvCxnSpPr>
            <a:stCxn id="1931" idx="0"/>
            <a:endCxn id="1932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3" name="Google Shape;1933;g53137cfa59_0_119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4" name="Google Shape;1934;g53137cfa59_0_119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5" name="Google Shape;1935;g53137cfa59_0_119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6" name="Google Shape;1936;g53137cfa59_0_119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7" name="Google Shape;1937;g53137cfa59_0_119"/>
          <p:cNvSpPr txBox="1"/>
          <p:nvPr/>
        </p:nvSpPr>
        <p:spPr>
          <a:xfrm>
            <a:off x="994625" y="1266525"/>
            <a:ext cx="79251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Codepen 程式範例</a:t>
            </a:r>
            <a:r>
              <a:rPr lang="en" sz="2200"/>
              <a:t>		 					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https://codepen.io/jh3y/pen/RwKpLYg</a:t>
            </a:r>
            <a:br>
              <a:rPr lang="en" sz="2200">
                <a:latin typeface="Mangal"/>
                <a:ea typeface="Mangal"/>
                <a:cs typeface="Mangal"/>
                <a:sym typeface="Mangal"/>
              </a:rPr>
            </a:b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8" name="Google Shape;1938;g53137cfa59_0_119"/>
          <p:cNvSpPr txBox="1"/>
          <p:nvPr/>
        </p:nvSpPr>
        <p:spPr>
          <a:xfrm>
            <a:off x="994625" y="2453775"/>
            <a:ext cx="79251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產生器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http://bennettfeely.com/clippy/</a:t>
            </a:r>
            <a:br>
              <a:rPr lang="en" sz="1300">
                <a:latin typeface="Mangal"/>
                <a:ea typeface="Mangal"/>
                <a:cs typeface="Mangal"/>
                <a:sym typeface="Mangal"/>
              </a:rPr>
            </a:br>
            <a:r>
              <a:rPr lang="en" sz="1100"/>
              <a:t> 							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53137cfa59_0_135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Css 變數</a:t>
            </a:r>
            <a:endParaRPr/>
          </a:p>
        </p:txBody>
      </p:sp>
      <p:cxnSp>
        <p:nvCxnSpPr>
          <p:cNvPr id="1944" name="Google Shape;1944;g53137cfa59_0_135"/>
          <p:cNvCxnSpPr>
            <a:stCxn id="1945" idx="0"/>
            <a:endCxn id="194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7" name="Google Shape;1947;g53137cfa59_0_135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8" name="Google Shape;1948;g53137cfa59_0_135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9" name="Google Shape;1949;g53137cfa59_0_135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0" name="Google Shape;1950;g53137cfa59_0_135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1" name="Google Shape;1951;g53137cfa59_0_135"/>
          <p:cNvSpPr txBox="1"/>
          <p:nvPr/>
        </p:nvSpPr>
        <p:spPr>
          <a:xfrm>
            <a:off x="1081575" y="919800"/>
            <a:ext cx="79251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"/>
              <a:buFont typeface="Courier New"/>
              <a:buChar char="●"/>
            </a:pPr>
            <a:r>
              <a:rPr lang="en" sz="1900"/>
              <a:t>定義變數</a:t>
            </a:r>
            <a:endParaRPr sz="4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					 							</a:t>
            </a:r>
            <a:br>
              <a:rPr lang="en" sz="1100"/>
            </a:br>
            <a:r>
              <a:rPr lang="en" sz="1900"/>
              <a:t>:root{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        --cellwidth:200px;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}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使用變數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div{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        width: var(--cellwidth); 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/>
              <a:t>}</a:t>
            </a:r>
            <a:r>
              <a:rPr lang="en" sz="1900"/>
              <a:t> 	</a:t>
            </a:r>
            <a:r>
              <a:rPr lang="en" sz="1100"/>
              <a:t>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		 	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8c924cf64e_0_143"/>
          <p:cNvSpPr txBox="1"/>
          <p:nvPr>
            <p:ph type="title"/>
          </p:nvPr>
        </p:nvSpPr>
        <p:spPr>
          <a:xfrm>
            <a:off x="13035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border-image</a:t>
            </a:r>
            <a:endParaRPr/>
          </a:p>
        </p:txBody>
      </p:sp>
      <p:sp>
        <p:nvSpPr>
          <p:cNvPr id="856" name="Google Shape;856;g8c924cf64e_0_143"/>
          <p:cNvSpPr txBox="1"/>
          <p:nvPr>
            <p:ph idx="1" type="subTitle"/>
          </p:nvPr>
        </p:nvSpPr>
        <p:spPr>
          <a:xfrm>
            <a:off x="1528250" y="1453200"/>
            <a:ext cx="67596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邊框圖片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B0007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基本用法: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B0007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border: 20px solid transparent;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border-image: url(border-image.png) </a:t>
            </a:r>
            <a:r>
              <a:rPr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數字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代表在圖片何處</a:t>
            </a:r>
            <a:r>
              <a:rPr lang="en" sz="1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切割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，可以用數字或百分比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文字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</a:t>
            </a:r>
            <a:r>
              <a:rPr lang="en" sz="1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重複方式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，可用 repeat, round 及 stretch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repeat 為重複, round 為圖形重複, stretch 為圖形延展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g8c924cf64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63" y="-12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8c924cf64e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650" y="785813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8c924cf64e_0_143"/>
          <p:cNvSpPr/>
          <p:nvPr/>
        </p:nvSpPr>
        <p:spPr>
          <a:xfrm>
            <a:off x="6357975" y="894713"/>
            <a:ext cx="6429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c924cf64e_0_156"/>
          <p:cNvSpPr txBox="1"/>
          <p:nvPr>
            <p:ph type="title"/>
          </p:nvPr>
        </p:nvSpPr>
        <p:spPr>
          <a:xfrm>
            <a:off x="13035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</a:t>
            </a:r>
            <a:r>
              <a:rPr lang="en" sz="3400">
                <a:solidFill>
                  <a:srgbClr val="FFF2CC"/>
                </a:solidFill>
              </a:rPr>
              <a:t>order-image </a:t>
            </a:r>
            <a:r>
              <a:rPr lang="en" sz="3400">
                <a:solidFill>
                  <a:srgbClr val="FFF2CC"/>
                </a:solidFill>
              </a:rPr>
              <a:t>參數介紹</a:t>
            </a:r>
            <a:endParaRPr/>
          </a:p>
        </p:txBody>
      </p:sp>
      <p:sp>
        <p:nvSpPr>
          <p:cNvPr id="865" name="Google Shape;865;g8c924cf64e_0_156"/>
          <p:cNvSpPr txBox="1"/>
          <p:nvPr>
            <p:ph idx="1" type="subTitle"/>
          </p:nvPr>
        </p:nvSpPr>
        <p:spPr>
          <a:xfrm>
            <a:off x="1528250" y="1453200"/>
            <a:ext cx="67596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邊框圖片</a:t>
            </a: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切割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B0007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border-image: url(border-image.png) </a:t>
            </a:r>
            <a:r>
              <a:rPr lang="en" sz="2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solidFill>
                  <a:srgbClr val="2749FF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數字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代表在圖片何處切割，可以用數字或百分比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20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= border-image-slice	</a:t>
            </a:r>
            <a:endParaRPr sz="2000">
              <a:solidFill>
                <a:srgbClr val="9900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6" name="Google Shape;866;g8c924cf64e_0_156"/>
          <p:cNvCxnSpPr/>
          <p:nvPr/>
        </p:nvCxnSpPr>
        <p:spPr>
          <a:xfrm flipH="1" rot="10800000">
            <a:off x="4859175" y="3851200"/>
            <a:ext cx="30486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g8c924cf64e_0_156"/>
          <p:cNvCxnSpPr/>
          <p:nvPr/>
        </p:nvCxnSpPr>
        <p:spPr>
          <a:xfrm flipH="1" rot="10800000">
            <a:off x="4871425" y="3851200"/>
            <a:ext cx="30486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8" name="Google Shape;868;g8c924cf64e_0_156"/>
          <p:cNvGrpSpPr/>
          <p:nvPr/>
        </p:nvGrpSpPr>
        <p:grpSpPr>
          <a:xfrm>
            <a:off x="5410075" y="3035042"/>
            <a:ext cx="1668450" cy="1658100"/>
            <a:chOff x="5544075" y="3266342"/>
            <a:chExt cx="1668450" cy="1658100"/>
          </a:xfrm>
        </p:grpSpPr>
        <p:grpSp>
          <p:nvGrpSpPr>
            <p:cNvPr id="869" name="Google Shape;869;g8c924cf64e_0_156"/>
            <p:cNvGrpSpPr/>
            <p:nvPr/>
          </p:nvGrpSpPr>
          <p:grpSpPr>
            <a:xfrm>
              <a:off x="5544075" y="3266342"/>
              <a:ext cx="1668450" cy="1658100"/>
              <a:chOff x="5544075" y="3266342"/>
              <a:chExt cx="1668450" cy="1658100"/>
            </a:xfrm>
          </p:grpSpPr>
          <p:pic>
            <p:nvPicPr>
              <p:cNvPr id="870" name="Google Shape;870;g8c924cf64e_0_15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87000" y="3486650"/>
                <a:ext cx="1217475" cy="12174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71" name="Google Shape;871;g8c924cf64e_0_156"/>
              <p:cNvCxnSpPr/>
              <p:nvPr/>
            </p:nvCxnSpPr>
            <p:spPr>
              <a:xfrm>
                <a:off x="5544075" y="3889888"/>
                <a:ext cx="1658100" cy="17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g8c924cf64e_0_156"/>
              <p:cNvCxnSpPr/>
              <p:nvPr/>
            </p:nvCxnSpPr>
            <p:spPr>
              <a:xfrm>
                <a:off x="5554425" y="4290013"/>
                <a:ext cx="1658100" cy="17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" name="Google Shape;873;g8c924cf64e_0_156"/>
              <p:cNvCxnSpPr/>
              <p:nvPr/>
            </p:nvCxnSpPr>
            <p:spPr>
              <a:xfrm rot="5400000">
                <a:off x="5779433" y="4086842"/>
                <a:ext cx="1658100" cy="17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874" name="Google Shape;874;g8c924cf64e_0_156"/>
            <p:cNvCxnSpPr/>
            <p:nvPr/>
          </p:nvCxnSpPr>
          <p:spPr>
            <a:xfrm rot="5400000">
              <a:off x="5343983" y="4086842"/>
              <a:ext cx="1658100" cy="1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5" name="Google Shape;875;g8c924cf64e_0_15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cb02dfda9_0_0"/>
          <p:cNvSpPr txBox="1"/>
          <p:nvPr>
            <p:ph type="title"/>
          </p:nvPr>
        </p:nvSpPr>
        <p:spPr>
          <a:xfrm>
            <a:off x="13526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border-image</a:t>
            </a:r>
            <a:endParaRPr/>
          </a:p>
        </p:txBody>
      </p:sp>
      <p:sp>
        <p:nvSpPr>
          <p:cNvPr id="881" name="Google Shape;881;g8cb02dfda9_0_0"/>
          <p:cNvSpPr txBox="1"/>
          <p:nvPr>
            <p:ph idx="1" type="subTitle"/>
          </p:nvPr>
        </p:nvSpPr>
        <p:spPr>
          <a:xfrm>
            <a:off x="1258450" y="1453200"/>
            <a:ext cx="7935000" cy="30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邊框圖片</a:t>
            </a: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重複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border-image: url(border-image.png) </a:t>
            </a:r>
            <a:r>
              <a:rPr lang="en" sz="1900">
                <a:solidFill>
                  <a:srgbClr val="FC4F08"/>
                </a:solidFill>
                <a:latin typeface="Arial"/>
                <a:ea typeface="Arial"/>
                <a:cs typeface="Arial"/>
                <a:sym typeface="Arial"/>
              </a:rPr>
              <a:t>20 </a:t>
            </a:r>
            <a:r>
              <a:rPr lang="en" sz="2900">
                <a:solidFill>
                  <a:srgbClr val="2749FF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2749FF"/>
                </a:solidFill>
                <a:latin typeface="Arial"/>
                <a:ea typeface="Arial"/>
                <a:cs typeface="Arial"/>
                <a:sym typeface="Arial"/>
              </a:rPr>
              <a:t>文字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代表重複方式，可用 repeat, round 及 stretch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50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border-image-repeat</a:t>
            </a:r>
            <a:r>
              <a:rPr lang="en" sz="15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: [ stretch | repeat | round | space ]{</a:t>
            </a:r>
            <a:r>
              <a:rPr lang="en" sz="15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5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5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4D4D4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</a:t>
            </a:r>
            <a:r>
              <a:rPr lang="en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repeat 與 round 的區別：round 除了能平鋪外還能通過伸縮使背景完整顯示。</a:t>
            </a:r>
            <a:endParaRPr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</a:t>
            </a:r>
            <a:r>
              <a:rPr lang="en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round 與 space 的區別：雖然都使背景完整顯示，但是 space 在小方塊之間有一定的空隙。</a:t>
            </a:r>
            <a:endParaRPr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8cb02dfda9_0_7"/>
          <p:cNvSpPr txBox="1"/>
          <p:nvPr>
            <p:ph type="title"/>
          </p:nvPr>
        </p:nvSpPr>
        <p:spPr>
          <a:xfrm>
            <a:off x="1352600" y="0"/>
            <a:ext cx="7840500" cy="8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練習</a:t>
            </a:r>
            <a:endParaRPr/>
          </a:p>
        </p:txBody>
      </p:sp>
      <p:pic>
        <p:nvPicPr>
          <p:cNvPr id="887" name="Google Shape;887;g8cb02dfda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50" y="1245025"/>
            <a:ext cx="5423515" cy="3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e70674563_0_1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Ex2-1 練習</a:t>
            </a:r>
            <a:endParaRPr/>
          </a:p>
        </p:txBody>
      </p:sp>
      <p:sp>
        <p:nvSpPr>
          <p:cNvPr id="893" name="Google Shape;893;g8e70674563_0_1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4" name="Google Shape;894;g8e70674563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013" y="926950"/>
            <a:ext cx="3622704" cy="4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8cb02dfda9_0_22"/>
          <p:cNvSpPr txBox="1"/>
          <p:nvPr>
            <p:ph type="title"/>
          </p:nvPr>
        </p:nvSpPr>
        <p:spPr>
          <a:xfrm>
            <a:off x="1352600" y="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outline</a:t>
            </a:r>
            <a:endParaRPr/>
          </a:p>
        </p:txBody>
      </p:sp>
      <p:sp>
        <p:nvSpPr>
          <p:cNvPr id="900" name="Google Shape;900;g8cb02dfda9_0_22"/>
          <p:cNvSpPr txBox="1"/>
          <p:nvPr>
            <p:ph idx="1" type="subTitle"/>
          </p:nvPr>
        </p:nvSpPr>
        <p:spPr>
          <a:xfrm>
            <a:off x="1258450" y="1453200"/>
            <a:ext cx="7935000" cy="30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Outline 與 Border 差異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 會佔寬度(排版時須注意計算)， outline 不佔寬度。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 可以僅設定某一邊，outline 不行。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 距離靠 padding調整，outline 則是 </a:t>
            </a:r>
            <a:r>
              <a:rPr lang="en" sz="1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outline-offset</a:t>
            </a:r>
            <a:endParaRPr sz="19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 可以拿來看別人如何切版（小技巧）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g8cb02dfda9_0_2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8c924cf64e_0_0"/>
          <p:cNvSpPr txBox="1"/>
          <p:nvPr>
            <p:ph type="title"/>
          </p:nvPr>
        </p:nvSpPr>
        <p:spPr>
          <a:xfrm>
            <a:off x="1312000" y="464950"/>
            <a:ext cx="7840500" cy="13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shadow</a:t>
            </a:r>
            <a:endParaRPr/>
          </a:p>
        </p:txBody>
      </p:sp>
      <p:sp>
        <p:nvSpPr>
          <p:cNvPr id="907" name="Google Shape;907;g8c924cf64e_0_0"/>
          <p:cNvSpPr txBox="1"/>
          <p:nvPr>
            <p:ph idx="1" type="subTitle"/>
          </p:nvPr>
        </p:nvSpPr>
        <p:spPr>
          <a:xfrm>
            <a:off x="1536750" y="2124325"/>
            <a:ext cx="6070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A52A2A"/>
              </a:buClr>
              <a:buSzPts val="2250"/>
              <a:buFont typeface="Courier New"/>
              <a:buChar char="●"/>
            </a:pPr>
            <a:r>
              <a:rPr lang="en" sz="22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endParaRPr sz="22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A52A2A"/>
              </a:buClr>
              <a:buSzPts val="2250"/>
              <a:buFont typeface="Courier New"/>
              <a:buChar char="●"/>
            </a:pPr>
            <a:r>
              <a:rPr lang="en" sz="22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text-shadow</a:t>
            </a:r>
            <a:endParaRPr sz="2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c924cf64e_0_60"/>
          <p:cNvSpPr txBox="1"/>
          <p:nvPr>
            <p:ph type="title"/>
          </p:nvPr>
        </p:nvSpPr>
        <p:spPr>
          <a:xfrm>
            <a:off x="1303500" y="0"/>
            <a:ext cx="784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Box - </a:t>
            </a:r>
            <a:r>
              <a:rPr lang="en" sz="3400">
                <a:solidFill>
                  <a:srgbClr val="FFF2CC"/>
                </a:solidFill>
              </a:rPr>
              <a:t>shadow</a:t>
            </a:r>
            <a:endParaRPr/>
          </a:p>
        </p:txBody>
      </p:sp>
      <p:sp>
        <p:nvSpPr>
          <p:cNvPr id="913" name="Google Shape;913;g8c924cf64e_0_60"/>
          <p:cNvSpPr txBox="1"/>
          <p:nvPr>
            <p:ph idx="1" type="subTitle"/>
          </p:nvPr>
        </p:nvSpPr>
        <p:spPr>
          <a:xfrm>
            <a:off x="1536750" y="1205250"/>
            <a:ext cx="60705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基本用法 box-shadow: 10px 10px 10px #000;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第一個 值為水平偏移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第二個 值為垂直偏移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第三個 值為模糊程度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第四個 值為顏色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顏色使用通用名稱或 rgba / hsla 用法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加上 :hover 效果</a:t>
            </a:r>
            <a:endParaRPr sz="29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4" name="Google Shape;914;g8c924cf64e_0_6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e70674563_0_49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Color and Opacity 顏色與透明度</a:t>
            </a:r>
            <a:r>
              <a:rPr lang="en">
                <a:solidFill>
                  <a:srgbClr val="FFF2CC"/>
                </a:solidFill>
              </a:rPr>
              <a:t>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77" name="Google Shape;777;g8e70674563_0_49"/>
          <p:cNvSpPr txBox="1"/>
          <p:nvPr>
            <p:ph idx="1" type="body"/>
          </p:nvPr>
        </p:nvSpPr>
        <p:spPr>
          <a:xfrm>
            <a:off x="849750" y="105742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瀏覽器常見預設顏色名稱關鍵字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16進位表示法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RGBA 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HSLA 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22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Verdana"/>
              <a:buAutoNum type="arabicPeriod"/>
            </a:pPr>
            <a:r>
              <a:rPr lang="en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網頁沒有 CMYK 表示法</a:t>
            </a:r>
            <a:endParaRPr sz="30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8" name="Google Shape;778;g8e70674563_0_4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8c924cf64e_0_67"/>
          <p:cNvSpPr txBox="1"/>
          <p:nvPr>
            <p:ph type="title"/>
          </p:nvPr>
        </p:nvSpPr>
        <p:spPr>
          <a:xfrm>
            <a:off x="1303500" y="0"/>
            <a:ext cx="7840500" cy="8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Box - shadow</a:t>
            </a:r>
            <a:endParaRPr/>
          </a:p>
        </p:txBody>
      </p:sp>
      <p:sp>
        <p:nvSpPr>
          <p:cNvPr id="920" name="Google Shape;920;g8c924cf64e_0_67"/>
          <p:cNvSpPr txBox="1"/>
          <p:nvPr>
            <p:ph idx="1" type="subTitle"/>
          </p:nvPr>
        </p:nvSpPr>
        <p:spPr>
          <a:xfrm>
            <a:off x="1536750" y="1171638"/>
            <a:ext cx="60705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完整參數 </a:t>
            </a:r>
            <a:endParaRPr sz="20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8c924cf64e_0_67"/>
          <p:cNvSpPr txBox="1"/>
          <p:nvPr/>
        </p:nvSpPr>
        <p:spPr>
          <a:xfrm>
            <a:off x="1479650" y="2061300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rgb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inset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2" name="Google Shape;922;g8c924cf64e_0_67"/>
          <p:cNvSpPr txBox="1"/>
          <p:nvPr/>
        </p:nvSpPr>
        <p:spPr>
          <a:xfrm>
            <a:off x="1303500" y="2454950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○  h-offset ○  v-offset ○  blur ○  </a:t>
            </a:r>
            <a:r>
              <a:rPr lang="en" sz="1800" u="sng"/>
              <a:t>spread</a:t>
            </a:r>
            <a:r>
              <a:rPr lang="en" sz="1800"/>
              <a:t> ○  color ○  </a:t>
            </a:r>
            <a:r>
              <a:rPr lang="en" sz="1800" u="sng"/>
              <a:t>Inset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8c924cf64e_0_76"/>
          <p:cNvSpPr txBox="1"/>
          <p:nvPr>
            <p:ph type="title"/>
          </p:nvPr>
        </p:nvSpPr>
        <p:spPr>
          <a:xfrm>
            <a:off x="1303500" y="0"/>
            <a:ext cx="7840500" cy="85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Box - shadow</a:t>
            </a:r>
            <a:endParaRPr/>
          </a:p>
        </p:txBody>
      </p:sp>
      <p:sp>
        <p:nvSpPr>
          <p:cNvPr id="928" name="Google Shape;928;g8c924cf64e_0_76"/>
          <p:cNvSpPr txBox="1"/>
          <p:nvPr>
            <p:ph idx="1" type="subTitle"/>
          </p:nvPr>
        </p:nvSpPr>
        <p:spPr>
          <a:xfrm>
            <a:off x="1536750" y="1205250"/>
            <a:ext cx="60705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多重陰影：  可使用  </a:t>
            </a:r>
            <a:r>
              <a:rPr lang="en" sz="2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分隔</a:t>
            </a:r>
            <a:endParaRPr sz="20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box-shadow: 0 4px 8px rgba(0, 0, 0, 0.5),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0 6px 20px rgba(255, 0, 0, 0.2);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圖層先後順序：前面會蓋住後面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 inset 可以設定成內陰影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8c924cf64e_0_7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8c924cf64e_0_96"/>
          <p:cNvSpPr txBox="1"/>
          <p:nvPr>
            <p:ph type="title"/>
          </p:nvPr>
        </p:nvSpPr>
        <p:spPr>
          <a:xfrm>
            <a:off x="1361075" y="0"/>
            <a:ext cx="7840500" cy="7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35" name="Google Shape;935;g8c924cf64e_0_96"/>
          <p:cNvSpPr txBox="1"/>
          <p:nvPr>
            <p:ph idx="1" type="subTitle"/>
          </p:nvPr>
        </p:nvSpPr>
        <p:spPr>
          <a:xfrm>
            <a:off x="1536750" y="1052275"/>
            <a:ext cx="60705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基本用法: text-shadow: 2px 3px 5px gray;</a:t>
            </a:r>
            <a:endParaRPr sz="20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第一個 值為水平偏移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第二個 值為垂直偏移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第三個 值為模糊程度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 第四個 值為顏色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g8c924cf64e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875" y="3549800"/>
            <a:ext cx="3429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8c924cf64e_0_9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8c924cf64e_0_101"/>
          <p:cNvSpPr txBox="1"/>
          <p:nvPr>
            <p:ph type="title"/>
          </p:nvPr>
        </p:nvSpPr>
        <p:spPr>
          <a:xfrm>
            <a:off x="1370875" y="0"/>
            <a:ext cx="78405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43" name="Google Shape;943;g8c924cf64e_0_101"/>
          <p:cNvSpPr txBox="1"/>
          <p:nvPr>
            <p:ph idx="1" type="subTitle"/>
          </p:nvPr>
        </p:nvSpPr>
        <p:spPr>
          <a:xfrm>
            <a:off x="1393950" y="1015525"/>
            <a:ext cx="63561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螢光字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text-shadow: 0 0 4px pink, 0 0 8px purple;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g8c924cf64e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75" y="3134775"/>
            <a:ext cx="32194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8c924cf64e_0_121"/>
          <p:cNvSpPr txBox="1"/>
          <p:nvPr>
            <p:ph type="title"/>
          </p:nvPr>
        </p:nvSpPr>
        <p:spPr>
          <a:xfrm>
            <a:off x="1303500" y="0"/>
            <a:ext cx="78405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50" name="Google Shape;950;g8c924cf64e_0_121"/>
          <p:cNvSpPr txBox="1"/>
          <p:nvPr>
            <p:ph idx="1" type="subTitle"/>
          </p:nvPr>
        </p:nvSpPr>
        <p:spPr>
          <a:xfrm>
            <a:off x="1393950" y="1005700"/>
            <a:ext cx="63561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立體字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text-shadow: 1px 1px rgb(200,200, 200), 1px 2px rgb(120,120, 120), 2px 2px rgb(80,80, 80);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g8c924cf64e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800" y="3518950"/>
            <a:ext cx="32575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8c924cf64e_0_110"/>
          <p:cNvSpPr txBox="1"/>
          <p:nvPr>
            <p:ph type="title"/>
          </p:nvPr>
        </p:nvSpPr>
        <p:spPr>
          <a:xfrm>
            <a:off x="1303500" y="0"/>
            <a:ext cx="7840500" cy="7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 - shadow</a:t>
            </a:r>
            <a:endParaRPr/>
          </a:p>
        </p:txBody>
      </p:sp>
      <p:sp>
        <p:nvSpPr>
          <p:cNvPr id="957" name="Google Shape;957;g8c924cf64e_0_110"/>
          <p:cNvSpPr txBox="1"/>
          <p:nvPr>
            <p:ph idx="1" type="subTitle"/>
          </p:nvPr>
        </p:nvSpPr>
        <p:spPr>
          <a:xfrm>
            <a:off x="1507300" y="1048275"/>
            <a:ext cx="63561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斜影字</a:t>
            </a:r>
            <a:endParaRPr sz="23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color:#fff;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text-shadow: 1px 1px black, 2px 2px black, 3px 3px black;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g8c924cf64e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875" y="3845850"/>
            <a:ext cx="32766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cb02dfda9_0_40"/>
          <p:cNvSpPr txBox="1"/>
          <p:nvPr>
            <p:ph type="title"/>
          </p:nvPr>
        </p:nvSpPr>
        <p:spPr>
          <a:xfrm>
            <a:off x="1352600" y="0"/>
            <a:ext cx="7840500" cy="7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多重 background-image</a:t>
            </a:r>
            <a:endParaRPr/>
          </a:p>
        </p:txBody>
      </p:sp>
      <p:sp>
        <p:nvSpPr>
          <p:cNvPr id="964" name="Google Shape;964;g8cb02dfda9_0_40"/>
          <p:cNvSpPr txBox="1"/>
          <p:nvPr>
            <p:ph idx="1" type="subTitle"/>
          </p:nvPr>
        </p:nvSpPr>
        <p:spPr>
          <a:xfrm>
            <a:off x="1211200" y="1041125"/>
            <a:ext cx="7935000" cy="18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19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background-image</a:t>
            </a: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: url(images/jk.png),url(images/map.png);</a:t>
            </a:r>
            <a:b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9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background-position</a:t>
            </a: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: center top, center center;</a:t>
            </a:r>
            <a:b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9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background-repeat</a:t>
            </a:r>
            <a:r>
              <a:rPr lang="en" sz="19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: no-repeat, repeat;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8cb02dfda9_0_40"/>
          <p:cNvSpPr txBox="1"/>
          <p:nvPr/>
        </p:nvSpPr>
        <p:spPr>
          <a:xfrm>
            <a:off x="1258450" y="3204850"/>
            <a:ext cx="7840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" sz="2300">
                <a:solidFill>
                  <a:srgbClr val="474747"/>
                </a:solidFill>
              </a:rPr>
              <a:t>合併寫法:</a:t>
            </a:r>
            <a:endParaRPr sz="2300">
              <a:solidFill>
                <a:srgbClr val="474747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900">
                <a:solidFill>
                  <a:srgbClr val="990000"/>
                </a:solidFill>
              </a:rPr>
              <a:t>background</a:t>
            </a:r>
            <a:r>
              <a:rPr lang="en" sz="1900">
                <a:solidFill>
                  <a:srgbClr val="474747"/>
                </a:solidFill>
              </a:rPr>
              <a:t>: url(images/jk.png) center top no-repeat, url(images/map.png) center center repeat;</a:t>
            </a:r>
            <a:endParaRPr sz="16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cb02dfda9_0_4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background-size</a:t>
            </a:r>
            <a:endParaRPr/>
          </a:p>
        </p:txBody>
      </p:sp>
      <p:sp>
        <p:nvSpPr>
          <p:cNvPr id="971" name="Google Shape;971;g8cb02dfda9_0_49"/>
          <p:cNvSpPr txBox="1"/>
          <p:nvPr>
            <p:ph idx="1" type="subTitle"/>
          </p:nvPr>
        </p:nvSpPr>
        <p:spPr>
          <a:xfrm>
            <a:off x="106950" y="806700"/>
            <a:ext cx="89301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background-size: 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 | length | cover | contain | initial | inherit 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g8cb02dfda9_0_49"/>
          <p:cNvSpPr txBox="1"/>
          <p:nvPr/>
        </p:nvSpPr>
        <p:spPr>
          <a:xfrm>
            <a:off x="1724600" y="1522050"/>
            <a:ext cx="7096500" cy="3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background-size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300px 300px;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數值為指定圖片寬高，若要固定尺寸可以使用 auto，如: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</a:t>
            </a: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ackground-size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300px auto;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指定複數背景 : </a:t>
            </a: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url(images/jk.png) center center no-repeat, url(images/map.png) center center repeat;</a:t>
            </a:r>
            <a:br>
              <a:rPr lang="en" sz="1900">
                <a:latin typeface="Ubuntu"/>
                <a:ea typeface="Ubuntu"/>
                <a:cs typeface="Ubuntu"/>
                <a:sym typeface="Ubuntu"/>
              </a:rPr>
            </a:br>
            <a:r>
              <a:rPr lang="en" sz="19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background-size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auto 120px, auto;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900" u="sng">
                <a:latin typeface="Ubuntu"/>
                <a:ea typeface="Ubuntu"/>
                <a:cs typeface="Ubuntu"/>
                <a:sym typeface="Ubuntu"/>
              </a:rPr>
              <a:t>contain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顯示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圖片內容為主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○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900" u="sng">
                <a:latin typeface="Ubuntu"/>
                <a:ea typeface="Ubuntu"/>
                <a:cs typeface="Ubuntu"/>
                <a:sym typeface="Ubuntu"/>
              </a:rPr>
              <a:t>cover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填滿整個區塊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8cb02dfda9_0_5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background-origin</a:t>
            </a:r>
            <a:endParaRPr/>
          </a:p>
        </p:txBody>
      </p:sp>
      <p:sp>
        <p:nvSpPr>
          <p:cNvPr id="978" name="Google Shape;978;g8cb02dfda9_0_59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設定圖片起始位置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8cb02dfda9_0_59"/>
          <p:cNvSpPr txBox="1"/>
          <p:nvPr/>
        </p:nvSpPr>
        <p:spPr>
          <a:xfrm>
            <a:off x="1530488" y="1494150"/>
            <a:ext cx="7096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1. 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border-box: 從左上角邊框開始填滿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2. </a:t>
            </a:r>
            <a:r>
              <a:rPr lang="en" sz="24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padding-box(預設)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3. content-box: 從左上角 box-model 內容開始填滿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80" name="Google Shape;980;g8cb02dfda9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50" y="3141225"/>
            <a:ext cx="6102625" cy="20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8cb02dfda9_0_5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cb02dfda9_0_73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background-clip</a:t>
            </a:r>
            <a:endParaRPr/>
          </a:p>
        </p:txBody>
      </p:sp>
      <p:sp>
        <p:nvSpPr>
          <p:cNvPr id="987" name="Google Shape;987;g8cb02dfda9_0_73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設定圖片</a:t>
            </a: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裁切位置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8cb02dfda9_0_73"/>
          <p:cNvSpPr txBox="1"/>
          <p:nvPr/>
        </p:nvSpPr>
        <p:spPr>
          <a:xfrm>
            <a:off x="1530488" y="1494150"/>
            <a:ext cx="7096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1. </a:t>
            </a:r>
            <a:r>
              <a:rPr lang="en" sz="24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border-box (預設) </a:t>
            </a:r>
            <a:endParaRPr sz="24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2. padding-box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3. content-box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9" name="Google Shape;989;g8cb02dfda9_0_7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g8cb02dfda9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3148450"/>
            <a:ext cx="5985150" cy="19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e70674563_0_55"/>
          <p:cNvSpPr txBox="1"/>
          <p:nvPr>
            <p:ph type="title"/>
          </p:nvPr>
        </p:nvSpPr>
        <p:spPr>
          <a:xfrm>
            <a:off x="0" y="0"/>
            <a:ext cx="91440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2CC"/>
                </a:solidFill>
              </a:rPr>
              <a:t>常見顏色名稱關鍵字</a:t>
            </a:r>
            <a:endParaRPr sz="2200">
              <a:solidFill>
                <a:srgbClr val="FFF2CC"/>
              </a:solidFill>
            </a:endParaRPr>
          </a:p>
        </p:txBody>
      </p:sp>
      <p:sp>
        <p:nvSpPr>
          <p:cNvPr id="784" name="Google Shape;784;g8e70674563_0_55"/>
          <p:cNvSpPr txBox="1"/>
          <p:nvPr>
            <p:ph idx="1" type="subTitle"/>
          </p:nvPr>
        </p:nvSpPr>
        <p:spPr>
          <a:xfrm>
            <a:off x="2014975" y="2092000"/>
            <a:ext cx="7551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Red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Yellow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8e70674563_0_2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Ex3 練習 跳脫傳統的填滿背景</a:t>
            </a:r>
            <a:endParaRPr/>
          </a:p>
        </p:txBody>
      </p:sp>
      <p:pic>
        <p:nvPicPr>
          <p:cNvPr id="996" name="Google Shape;996;g8e7067456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725" y="777350"/>
            <a:ext cx="6050538" cy="4032002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g8e70674563_0_21"/>
          <p:cNvSpPr txBox="1"/>
          <p:nvPr/>
        </p:nvSpPr>
        <p:spPr>
          <a:xfrm>
            <a:off x="7979300" y="1101325"/>
            <a:ext cx="12138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Ubuntu"/>
                <a:ea typeface="Ubuntu"/>
                <a:cs typeface="Ubuntu"/>
                <a:sym typeface="Ubuntu"/>
              </a:rPr>
              <a:t>俗稱假掰線</a:t>
            </a:r>
            <a:endParaRPr b="1"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8" name="Google Shape;998;g8e70674563_0_21"/>
          <p:cNvSpPr/>
          <p:nvPr/>
        </p:nvSpPr>
        <p:spPr>
          <a:xfrm>
            <a:off x="7640950" y="1159675"/>
            <a:ext cx="392100" cy="268800"/>
          </a:xfrm>
          <a:prstGeom prst="rightArrow">
            <a:avLst>
              <a:gd fmla="val 50000" name="adj1"/>
              <a:gd fmla="val 6127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8e70674563_0_21"/>
          <p:cNvSpPr txBox="1"/>
          <p:nvPr/>
        </p:nvSpPr>
        <p:spPr>
          <a:xfrm>
            <a:off x="7640950" y="1486825"/>
            <a:ext cx="15897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讓你的背景不再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只是單調的填滿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8cb02dfda9_0_8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background-clip</a:t>
            </a:r>
            <a:endParaRPr/>
          </a:p>
        </p:txBody>
      </p:sp>
      <p:sp>
        <p:nvSpPr>
          <p:cNvPr id="1005" name="Google Shape;1005;g8cb02dfda9_0_85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設定</a:t>
            </a: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文字顏色為圖片填滿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g8cb02dfda9_0_85"/>
          <p:cNvSpPr txBox="1"/>
          <p:nvPr/>
        </p:nvSpPr>
        <p:spPr>
          <a:xfrm>
            <a:off x="1530500" y="1494150"/>
            <a:ext cx="7096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background-clip: text;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07" name="Google Shape;1007;g8cb02dfda9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375" y="2557676"/>
            <a:ext cx="6593274" cy="13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8e70674563_0_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CSS 前綴 (prefix)</a:t>
            </a:r>
            <a:endParaRPr/>
          </a:p>
        </p:txBody>
      </p:sp>
      <p:sp>
        <p:nvSpPr>
          <p:cNvPr id="1013" name="Google Shape;1013;g8e70674563_0_0"/>
          <p:cNvSpPr txBox="1"/>
          <p:nvPr>
            <p:ph idx="1" type="subTitle"/>
          </p:nvPr>
        </p:nvSpPr>
        <p:spPr>
          <a:xfrm>
            <a:off x="926025" y="806700"/>
            <a:ext cx="7207500" cy="14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各瀏覽器在新技術尚未通過標準化之前，為了讓瀏覽器能提前讓使用者正常使用此技術，而在該技術名稱前額外加前綴字達到一樣的顯示效果。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g8e70674563_0_0"/>
          <p:cNvSpPr txBox="1"/>
          <p:nvPr/>
        </p:nvSpPr>
        <p:spPr>
          <a:xfrm>
            <a:off x="1491250" y="2445825"/>
            <a:ext cx="70965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-webkit- : chrome, safari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-moz- : firefox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-ms- : ie, edge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○ -o- : opera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5" name="Google Shape;1015;g8e70674563_0_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e70674563_0_37"/>
          <p:cNvSpPr txBox="1"/>
          <p:nvPr>
            <p:ph type="title"/>
          </p:nvPr>
        </p:nvSpPr>
        <p:spPr>
          <a:xfrm>
            <a:off x="150475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Ex4 </a:t>
            </a:r>
            <a:r>
              <a:rPr lang="en" sz="3400">
                <a:solidFill>
                  <a:srgbClr val="FFF2CC"/>
                </a:solidFill>
              </a:rPr>
              <a:t>練習 ( hover ＋ opacity </a:t>
            </a:r>
            <a:r>
              <a:rPr lang="en" sz="3400">
                <a:solidFill>
                  <a:srgbClr val="FFF2CC"/>
                </a:solidFill>
              </a:rPr>
              <a:t>變化</a:t>
            </a:r>
            <a:r>
              <a:rPr lang="en" sz="3400">
                <a:solidFill>
                  <a:srgbClr val="FFF2CC"/>
                </a:solidFill>
              </a:rPr>
              <a:t>)</a:t>
            </a:r>
            <a:endParaRPr/>
          </a:p>
        </p:txBody>
      </p:sp>
      <p:pic>
        <p:nvPicPr>
          <p:cNvPr id="1021" name="Google Shape;1021;g8e7067456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75" y="1555375"/>
            <a:ext cx="3918699" cy="23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g8e70674563_0_37"/>
          <p:cNvSpPr/>
          <p:nvPr/>
        </p:nvSpPr>
        <p:spPr>
          <a:xfrm>
            <a:off x="4255400" y="2439650"/>
            <a:ext cx="717000" cy="55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3" name="Google Shape;1023;g8e7067456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850" y="1553888"/>
            <a:ext cx="3918700" cy="236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c65ecaf5e1_25_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background-attachment</a:t>
            </a:r>
            <a:endParaRPr/>
          </a:p>
        </p:txBody>
      </p:sp>
      <p:sp>
        <p:nvSpPr>
          <p:cNvPr id="1029" name="Google Shape;1029;gc65ecaf5e1_25_0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讓背景圖固定在網頁上，不隨著畫面滾動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此效果稱為</a:t>
            </a:r>
            <a:r>
              <a:rPr lang="en" sz="23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視差滾動(Parallax scrolling)</a:t>
            </a:r>
            <a:endParaRPr sz="2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3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c65ecaf5e1_25_0"/>
          <p:cNvSpPr txBox="1"/>
          <p:nvPr/>
        </p:nvSpPr>
        <p:spPr>
          <a:xfrm>
            <a:off x="1520525" y="2062325"/>
            <a:ext cx="70965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CSS 語法:</a:t>
            </a:r>
            <a:br>
              <a:rPr lang="en" sz="2400">
                <a:latin typeface="Ubuntu"/>
                <a:ea typeface="Ubuntu"/>
                <a:cs typeface="Ubuntu"/>
                <a:sym typeface="Ubuntu"/>
              </a:rPr>
            </a:br>
            <a:r>
              <a:rPr lang="en" sz="2400">
                <a:latin typeface="Ubuntu"/>
                <a:ea typeface="Ubuntu"/>
                <a:cs typeface="Ubuntu"/>
                <a:sym typeface="Ubuntu"/>
              </a:rPr>
              <a:t>background-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attachment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fixed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;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c996d63b90_4_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B</a:t>
            </a:r>
            <a:r>
              <a:rPr lang="en" sz="3400">
                <a:solidFill>
                  <a:srgbClr val="FFF2CC"/>
                </a:solidFill>
              </a:rPr>
              <a:t>ackground </a:t>
            </a:r>
            <a:r>
              <a:rPr lang="en" sz="3400">
                <a:solidFill>
                  <a:srgbClr val="FFF2CC"/>
                </a:solidFill>
              </a:rPr>
              <a:t>簡寫(全)</a:t>
            </a:r>
            <a:endParaRPr/>
          </a:p>
        </p:txBody>
      </p:sp>
      <p:sp>
        <p:nvSpPr>
          <p:cNvPr id="1036" name="Google Shape;1036;gc996d63b90_4_0"/>
          <p:cNvSpPr txBox="1"/>
          <p:nvPr/>
        </p:nvSpPr>
        <p:spPr>
          <a:xfrm>
            <a:off x="1520525" y="806700"/>
            <a:ext cx="7096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將所有屬性都寫在一行的 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CSS 語法: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7" name="Google Shape;1037;gc996d63b90_4_0"/>
          <p:cNvSpPr txBox="1"/>
          <p:nvPr/>
        </p:nvSpPr>
        <p:spPr>
          <a:xfrm>
            <a:off x="1881500" y="1393800"/>
            <a:ext cx="5265600" cy="324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b="1" lang="en" sz="15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500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b="1" lang="en" sz="15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500">
                <a:solidFill>
                  <a:srgbClr val="F4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'./images/screen.png'</a:t>
            </a:r>
            <a:r>
              <a:rPr b="1" lang="en" sz="15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500">
                <a:solidFill>
                  <a:srgbClr val="175E1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/* image */</a:t>
            </a:r>
            <a:endParaRPr b="1" sz="1500">
              <a:solidFill>
                <a:srgbClr val="175E1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4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center center</a:t>
            </a:r>
            <a:r>
              <a:rPr b="1" lang="en" sz="15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en" sz="1500">
                <a:solidFill>
                  <a:srgbClr val="F4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cover</a:t>
            </a:r>
            <a:r>
              <a:rPr b="1" lang="en" sz="15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175E1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/* position / size */</a:t>
            </a:r>
            <a:endParaRPr b="1" sz="1500">
              <a:solidFill>
                <a:srgbClr val="175E1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4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no-repeat</a:t>
            </a:r>
            <a:r>
              <a:rPr b="1" lang="en" sz="15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175E1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/* repeat */</a:t>
            </a:r>
            <a:endParaRPr b="1" sz="1500">
              <a:solidFill>
                <a:srgbClr val="175E1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4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scroll</a:t>
            </a:r>
            <a:r>
              <a:rPr b="1" lang="en" sz="15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175E1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/* attachment */</a:t>
            </a:r>
            <a:endParaRPr b="1" sz="1500">
              <a:solidFill>
                <a:srgbClr val="175E1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4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padding-box</a:t>
            </a:r>
            <a:r>
              <a:rPr b="1" lang="en" sz="15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175E1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/* origin */</a:t>
            </a:r>
            <a:endParaRPr b="1" sz="1500">
              <a:solidFill>
                <a:srgbClr val="175E1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4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content-box</a:t>
            </a:r>
            <a:r>
              <a:rPr b="1" lang="en" sz="15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175E1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/* clip */</a:t>
            </a:r>
            <a:endParaRPr b="1" sz="1500">
              <a:solidFill>
                <a:srgbClr val="175E1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4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#ccc</a:t>
            </a:r>
            <a:r>
              <a:rPr b="1" lang="en" sz="150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" sz="1500">
                <a:solidFill>
                  <a:srgbClr val="175E1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/* color */</a:t>
            </a:r>
            <a:endParaRPr b="1" sz="1500">
              <a:solidFill>
                <a:srgbClr val="175E1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highlight>
                <a:srgbClr val="00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e70674563_0_83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gradient</a:t>
            </a:r>
            <a:endParaRPr/>
          </a:p>
        </p:txBody>
      </p:sp>
      <p:sp>
        <p:nvSpPr>
          <p:cNvPr id="1043" name="Google Shape;1043;g8e70674563_0_83"/>
          <p:cNvSpPr txBox="1"/>
          <p:nvPr>
            <p:ph idx="1" type="subTitle"/>
          </p:nvPr>
        </p:nvSpPr>
        <p:spPr>
          <a:xfrm>
            <a:off x="926025" y="806700"/>
            <a:ext cx="81114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linear-gradient( </a:t>
            </a:r>
            <a:r>
              <a:rPr lang="en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&lt;angle&gt; | to &lt;side-or-corner&gt; ,</a:t>
            </a:r>
            <a:r>
              <a:rPr lang="en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&lt;color-stop-list&gt; 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基本用法：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linear-gradient(red, orange, yellow, green, blue);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8e70674563_0_8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8e70674563_0_83"/>
          <p:cNvSpPr txBox="1"/>
          <p:nvPr/>
        </p:nvSpPr>
        <p:spPr>
          <a:xfrm>
            <a:off x="1634775" y="4131875"/>
            <a:ext cx="5173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註：線性漸層 linear-gradient 必須用在 </a:t>
            </a:r>
            <a:r>
              <a:rPr lang="en" sz="2000">
                <a:solidFill>
                  <a:srgbClr val="FF0000"/>
                </a:solidFill>
              </a:rPr>
              <a:t>background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屬性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8e70674563_0_10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gradient</a:t>
            </a:r>
            <a:endParaRPr/>
          </a:p>
        </p:txBody>
      </p:sp>
      <p:sp>
        <p:nvSpPr>
          <p:cNvPr id="1051" name="Google Shape;1051;g8e70674563_0_101"/>
          <p:cNvSpPr txBox="1"/>
          <p:nvPr>
            <p:ph idx="1" type="subTitle"/>
          </p:nvPr>
        </p:nvSpPr>
        <p:spPr>
          <a:xfrm>
            <a:off x="940550" y="656225"/>
            <a:ext cx="8085300" cy="4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使用方向：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linear-gradient(to right, red, orange, yellow, green, blue);</a:t>
            </a:r>
            <a:br>
              <a:rPr lang="en" sz="2000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使用角度：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linear-gradient(135deg, red, orange, yellow, green, blue, purple);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使用百分比：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linear-gradient(to right, red 50%, orange, yellow, green, blue,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purple 80%);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使用漸層：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linear-gradient(to right, rgba(0,0,255,0), rgba(0,0,255,1));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e70674563_0_11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gradient</a:t>
            </a:r>
            <a:endParaRPr/>
          </a:p>
        </p:txBody>
      </p:sp>
      <p:sp>
        <p:nvSpPr>
          <p:cNvPr id="1057" name="Google Shape;1057;g8e70674563_0_112"/>
          <p:cNvSpPr txBox="1"/>
          <p:nvPr>
            <p:ph idx="1" type="subTitle"/>
          </p:nvPr>
        </p:nvSpPr>
        <p:spPr>
          <a:xfrm>
            <a:off x="952125" y="806700"/>
            <a:ext cx="80853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多重背景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linear-gradient(217deg, rgba(255,0,0,.8), rgba(255,0,0,0) 70.71%), 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linear-gradient(127deg, rgba(0,255,0,.8), rgba(0,255,0,0) 70.71%), 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linear-gradient(336deg, rgba(0,0,255,.8), rgba(0,0,255,0) 70.71%);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背景尺寸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background-size: 20px 20px;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g8e70674563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300" y="3441613"/>
            <a:ext cx="49149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e70674563_0_13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Repeat-gradient 重複漸層</a:t>
            </a:r>
            <a:endParaRPr/>
          </a:p>
        </p:txBody>
      </p:sp>
      <p:sp>
        <p:nvSpPr>
          <p:cNvPr id="1064" name="Google Shape;1064;g8e70674563_0_131"/>
          <p:cNvSpPr txBox="1"/>
          <p:nvPr>
            <p:ph idx="1" type="subTitle"/>
          </p:nvPr>
        </p:nvSpPr>
        <p:spPr>
          <a:xfrm>
            <a:off x="682900" y="1547475"/>
            <a:ext cx="80853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repeating-linear-gradient(deeppink, hotpink 25%);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5" name="Google Shape;1065;g8e70674563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00" y="2395950"/>
            <a:ext cx="7974976" cy="10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g8e70674563_0_13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c924cf64e_0_5"/>
          <p:cNvSpPr txBox="1"/>
          <p:nvPr>
            <p:ph type="title"/>
          </p:nvPr>
        </p:nvSpPr>
        <p:spPr>
          <a:xfrm>
            <a:off x="0" y="0"/>
            <a:ext cx="9144000" cy="11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2CC"/>
                </a:solidFill>
              </a:rPr>
              <a:t>十六進位表示法</a:t>
            </a:r>
            <a:endParaRPr sz="3400">
              <a:solidFill>
                <a:srgbClr val="FFF2CC"/>
              </a:solidFill>
            </a:endParaRPr>
          </a:p>
        </p:txBody>
      </p:sp>
      <p:sp>
        <p:nvSpPr>
          <p:cNvPr id="790" name="Google Shape;790;g8c924cf64e_0_5"/>
          <p:cNvSpPr txBox="1"/>
          <p:nvPr>
            <p:ph idx="1" type="subTitle"/>
          </p:nvPr>
        </p:nvSpPr>
        <p:spPr>
          <a:xfrm>
            <a:off x="1227350" y="2116600"/>
            <a:ext cx="75513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#ff0000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red */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#00ff00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*/</a:t>
            </a:r>
            <a:endParaRPr sz="20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#0000ff</a:t>
            </a:r>
            <a:r>
              <a:rPr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20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blue */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e70674563_0_147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radial gradient</a:t>
            </a:r>
            <a:r>
              <a:rPr lang="en" sz="3400">
                <a:solidFill>
                  <a:srgbClr val="FFF2CC"/>
                </a:solidFill>
              </a:rPr>
              <a:t> </a:t>
            </a:r>
            <a:r>
              <a:rPr lang="en" sz="3400">
                <a:solidFill>
                  <a:srgbClr val="FFF2CC"/>
                </a:solidFill>
              </a:rPr>
              <a:t>放射狀漸層</a:t>
            </a:r>
            <a:endParaRPr/>
          </a:p>
        </p:txBody>
      </p:sp>
      <p:sp>
        <p:nvSpPr>
          <p:cNvPr id="1072" name="Google Shape;1072;g8e70674563_0_147"/>
          <p:cNvSpPr txBox="1"/>
          <p:nvPr>
            <p:ph idx="1" type="subTitle"/>
          </p:nvPr>
        </p:nvSpPr>
        <p:spPr>
          <a:xfrm>
            <a:off x="682900" y="1547475"/>
            <a:ext cx="80853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設定多種顏色及位置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radial-gradient(purple, yellow 25%, red 100%);</a:t>
            </a:r>
            <a:b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設定圓形漸層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radial-gradient(circle, purple, yellow 25%, red 100%);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8e70674563_0_147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e70674563_0_16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radial gradient 放射狀漸層</a:t>
            </a:r>
            <a:endParaRPr/>
          </a:p>
        </p:txBody>
      </p:sp>
      <p:sp>
        <p:nvSpPr>
          <p:cNvPr id="1079" name="Google Shape;1079;g8e70674563_0_169"/>
          <p:cNvSpPr txBox="1"/>
          <p:nvPr>
            <p:ph idx="1" type="subTitle"/>
          </p:nvPr>
        </p:nvSpPr>
        <p:spPr>
          <a:xfrm>
            <a:off x="682900" y="1076450"/>
            <a:ext cx="8085300" cy="3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可以改變放射狀漸層的圓心</a:t>
            </a:r>
            <a:br>
              <a:rPr lang="en" sz="20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設定位置數值 (第一個值為x, 第二個值為 y)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radial-gradient(at 80% 80px, red , purple);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設定位置名稱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background: radial-gradient(circle at right bottom, red, purple);</a:t>
            </a:r>
            <a:endParaRPr sz="20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g8e70674563_0_16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e70674563_0_18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radial gradient 放射狀漸層</a:t>
            </a:r>
            <a:endParaRPr/>
          </a:p>
        </p:txBody>
      </p:sp>
      <p:sp>
        <p:nvSpPr>
          <p:cNvPr id="1086" name="Google Shape;1086;g8e70674563_0_180"/>
          <p:cNvSpPr txBox="1"/>
          <p:nvPr>
            <p:ph idx="1" type="subTitle"/>
          </p:nvPr>
        </p:nvSpPr>
        <p:spPr>
          <a:xfrm>
            <a:off x="682900" y="1076450"/>
            <a:ext cx="80853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重複漸層</a:t>
            </a:r>
            <a:b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repeating-radial-gradient(circle, deeppink, orchid 8%, hotpink 16%, deeppink 25%);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7" name="Google Shape;1087;g8e70674563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150" y="2884175"/>
            <a:ext cx="48768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8e70674563_0_20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漸層搭配 background-clip</a:t>
            </a:r>
            <a:endParaRPr/>
          </a:p>
        </p:txBody>
      </p:sp>
      <p:sp>
        <p:nvSpPr>
          <p:cNvPr id="1093" name="Google Shape;1093;g8e70674563_0_202"/>
          <p:cNvSpPr txBox="1"/>
          <p:nvPr>
            <p:ph idx="1" type="subTitle"/>
          </p:nvPr>
        </p:nvSpPr>
        <p:spPr>
          <a:xfrm>
            <a:off x="1058700" y="1076450"/>
            <a:ext cx="80853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漸層文字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4" name="Google Shape;1094;g8e70674563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773000"/>
            <a:ext cx="68580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e70674563_0_21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Ex5 練習</a:t>
            </a:r>
            <a:endParaRPr/>
          </a:p>
        </p:txBody>
      </p:sp>
      <p:pic>
        <p:nvPicPr>
          <p:cNvPr id="1100" name="Google Shape;1100;g8e70674563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061" y="961300"/>
            <a:ext cx="2561875" cy="3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e70674563_0_18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</a:t>
            </a:r>
            <a:endParaRPr/>
          </a:p>
        </p:txBody>
      </p:sp>
      <p:sp>
        <p:nvSpPr>
          <p:cNvPr id="1106" name="Google Shape;1106;g8e70674563_0_189"/>
          <p:cNvSpPr txBox="1"/>
          <p:nvPr>
            <p:ph idx="1" type="subTitle"/>
          </p:nvPr>
        </p:nvSpPr>
        <p:spPr>
          <a:xfrm>
            <a:off x="1352600" y="1076450"/>
            <a:ext cx="7791300" cy="26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text-overflow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word-break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word-wrap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8e70674563_0_22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text-overflow</a:t>
            </a:r>
            <a:endParaRPr/>
          </a:p>
        </p:txBody>
      </p:sp>
      <p:sp>
        <p:nvSpPr>
          <p:cNvPr id="1112" name="Google Shape;1112;g8e70674563_0_221"/>
          <p:cNvSpPr txBox="1"/>
          <p:nvPr>
            <p:ph idx="1" type="subTitle"/>
          </p:nvPr>
        </p:nvSpPr>
        <p:spPr>
          <a:xfrm>
            <a:off x="1352600" y="1076450"/>
            <a:ext cx="77913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純 css 超過容器寬度後自動變...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ext-overflow : ellipsis;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只有單行有效 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需搭配其他屬性才有作用 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overflow : hidden; 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white-space: nowrap;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g8e70674563_0_22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e70674563_0_23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text-overflow</a:t>
            </a:r>
            <a:endParaRPr/>
          </a:p>
        </p:txBody>
      </p:sp>
      <p:sp>
        <p:nvSpPr>
          <p:cNvPr id="1119" name="Google Shape;1119;g8e70674563_0_234"/>
          <p:cNvSpPr txBox="1"/>
          <p:nvPr>
            <p:ph idx="1" type="subTitle"/>
          </p:nvPr>
        </p:nvSpPr>
        <p:spPr>
          <a:xfrm>
            <a:off x="1352600" y="1076450"/>
            <a:ext cx="7791300" cy="3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想多行顯示怎麼辦？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display: </a:t>
            </a:r>
            <a:r>
              <a:rPr lang="en"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-webkit-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box; </a:t>
            </a: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-webkit-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line-clamp: 4; </a:t>
            </a: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-webkit-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box-orient: vertical;</a:t>
            </a: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Can I use?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MDN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g8e70674563_0_234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a9ab0186ba_26_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W</a:t>
            </a:r>
            <a:r>
              <a:rPr lang="en" sz="3400">
                <a:solidFill>
                  <a:srgbClr val="FFF2CC"/>
                </a:solidFill>
              </a:rPr>
              <a:t>ord-break </a:t>
            </a:r>
            <a:r>
              <a:rPr lang="en" sz="3400">
                <a:solidFill>
                  <a:srgbClr val="FFF2CC"/>
                </a:solidFill>
              </a:rPr>
              <a:t>word-wrap</a:t>
            </a:r>
            <a:endParaRPr/>
          </a:p>
        </p:txBody>
      </p:sp>
      <p:sp>
        <p:nvSpPr>
          <p:cNvPr id="1126" name="Google Shape;1126;ga9ab0186ba_26_0"/>
          <p:cNvSpPr txBox="1"/>
          <p:nvPr>
            <p:ph idx="1" type="subTitle"/>
          </p:nvPr>
        </p:nvSpPr>
        <p:spPr>
          <a:xfrm>
            <a:off x="1352600" y="10764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文字斷行方式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ga9ab0186ba_26_0"/>
          <p:cNvSpPr txBox="1"/>
          <p:nvPr/>
        </p:nvSpPr>
        <p:spPr>
          <a:xfrm>
            <a:off x="1474825" y="2217050"/>
            <a:ext cx="69051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word-break 是決定如何斷行單字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Char char="●"/>
            </a:pPr>
            <a:r>
              <a:rPr lang="en" sz="2300">
                <a:solidFill>
                  <a:srgbClr val="073763"/>
                </a:solidFill>
              </a:rPr>
              <a:t>word-wrap </a:t>
            </a:r>
            <a:r>
              <a:rPr lang="en" sz="2300">
                <a:solidFill>
                  <a:srgbClr val="073763"/>
                </a:solidFill>
              </a:rPr>
              <a:t>斷行後，文</a:t>
            </a:r>
            <a:r>
              <a:rPr lang="en" sz="2300">
                <a:solidFill>
                  <a:srgbClr val="073763"/>
                </a:solidFill>
              </a:rPr>
              <a:t>字仍超過容器寬度時決定如何處理 ，避免單字太長把版面撐破</a:t>
            </a:r>
            <a:br>
              <a:rPr lang="en" sz="2300"/>
            </a:b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8" name="Google Shape;1128;ga9ab0186ba_26_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e70674563_0_241"/>
          <p:cNvSpPr txBox="1"/>
          <p:nvPr>
            <p:ph type="title"/>
          </p:nvPr>
        </p:nvSpPr>
        <p:spPr>
          <a:xfrm>
            <a:off x="746175" y="0"/>
            <a:ext cx="8446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word-break</a:t>
            </a:r>
            <a:endParaRPr/>
          </a:p>
        </p:txBody>
      </p:sp>
      <p:sp>
        <p:nvSpPr>
          <p:cNvPr id="1134" name="Google Shape;1134;g8e70674563_0_241"/>
          <p:cNvSpPr txBox="1"/>
          <p:nvPr>
            <p:ph idx="1" type="subTitle"/>
          </p:nvPr>
        </p:nvSpPr>
        <p:spPr>
          <a:xfrm>
            <a:off x="657325" y="908350"/>
            <a:ext cx="32229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文字斷行方式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g8e70674563_0_241"/>
          <p:cNvSpPr txBox="1"/>
          <p:nvPr/>
        </p:nvSpPr>
        <p:spPr>
          <a:xfrm>
            <a:off x="7383500" y="1136775"/>
            <a:ext cx="4743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Normal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6" name="Google Shape;1136;g8e70674563_0_241"/>
          <p:cNvSpPr txBox="1"/>
          <p:nvPr/>
        </p:nvSpPr>
        <p:spPr>
          <a:xfrm>
            <a:off x="7383500" y="2560788"/>
            <a:ext cx="4743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break-all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7" name="Google Shape;1137;g8e70674563_0_241"/>
          <p:cNvSpPr txBox="1"/>
          <p:nvPr/>
        </p:nvSpPr>
        <p:spPr>
          <a:xfrm>
            <a:off x="7383500" y="3900163"/>
            <a:ext cx="4743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keep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-all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38" name="Google Shape;1138;g8e70674563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600" y="711188"/>
            <a:ext cx="3001901" cy="425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g8e70674563_0_241"/>
          <p:cNvSpPr txBox="1"/>
          <p:nvPr/>
        </p:nvSpPr>
        <p:spPr>
          <a:xfrm>
            <a:off x="746175" y="1564750"/>
            <a:ext cx="41727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Normal (預設)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break-all(全都斷) 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keep-all(CJK句子斷行) 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initial 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inherit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c924cf64e_0_10"/>
          <p:cNvSpPr txBox="1"/>
          <p:nvPr>
            <p:ph type="title"/>
          </p:nvPr>
        </p:nvSpPr>
        <p:spPr>
          <a:xfrm>
            <a:off x="0" y="0"/>
            <a:ext cx="9144000" cy="12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2CC"/>
                </a:solidFill>
              </a:rPr>
              <a:t>RGBA colors</a:t>
            </a:r>
            <a:endParaRPr sz="3400">
              <a:solidFill>
                <a:srgbClr val="FFF2CC"/>
              </a:solidFill>
            </a:endParaRPr>
          </a:p>
        </p:txBody>
      </p:sp>
      <p:sp>
        <p:nvSpPr>
          <p:cNvPr id="796" name="Google Shape;796;g8c924cf64e_0_10"/>
          <p:cNvSpPr txBox="1"/>
          <p:nvPr>
            <p:ph idx="1" type="subTitle"/>
          </p:nvPr>
        </p:nvSpPr>
        <p:spPr>
          <a:xfrm>
            <a:off x="1227350" y="2116600"/>
            <a:ext cx="7773000" cy="19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rgba(255, 0, 0, 0.3)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red with opacity */</a:t>
            </a:r>
            <a:endParaRPr sz="13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rgba(0, 255, 0, 0.3)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with opacity */</a:t>
            </a:r>
            <a:endParaRPr sz="13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rgba(0, 0, 255, 0.3)</a:t>
            </a:r>
            <a:r>
              <a:rPr lang="en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3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blue with opacity */</a:t>
            </a:r>
            <a:endParaRPr sz="220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e70674563_0_248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word-wrap</a:t>
            </a:r>
            <a:endParaRPr/>
          </a:p>
        </p:txBody>
      </p:sp>
      <p:sp>
        <p:nvSpPr>
          <p:cNvPr id="1145" name="Google Shape;1145;g8e70674563_0_248"/>
          <p:cNvSpPr txBox="1"/>
          <p:nvPr>
            <p:ph idx="1" type="subTitle"/>
          </p:nvPr>
        </p:nvSpPr>
        <p:spPr>
          <a:xfrm>
            <a:off x="1352600" y="10764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當詞斷行後，仍超出容器的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文字斷行方式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| </a:t>
            </a:r>
            <a:r>
              <a:rPr lang="en" sz="23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break-word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initial | inherit</a:t>
            </a:r>
            <a:b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g8e70674563_0_248"/>
          <p:cNvSpPr txBox="1"/>
          <p:nvPr/>
        </p:nvSpPr>
        <p:spPr>
          <a:xfrm>
            <a:off x="1474825" y="2255000"/>
            <a:ext cx="54807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Normal 保持同一行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n" sz="1800">
                <a:solidFill>
                  <a:srgbClr val="073763"/>
                </a:solidFill>
              </a:rPr>
              <a:t>break-word 切斷詞並換行</a:t>
            </a:r>
            <a:br>
              <a:rPr lang="en" sz="1800">
                <a:solidFill>
                  <a:srgbClr val="073763"/>
                </a:solidFill>
              </a:rPr>
            </a:br>
            <a:r>
              <a:rPr lang="en" sz="1800">
                <a:solidFill>
                  <a:srgbClr val="073763"/>
                </a:solidFill>
              </a:rPr>
              <a:t>- </a:t>
            </a:r>
            <a:r>
              <a:rPr lang="en" sz="1800"/>
              <a:t>英文語系的頁面會比較有機會遇到 </a:t>
            </a:r>
            <a:br>
              <a:rPr lang="en" sz="1800"/>
            </a:br>
            <a:r>
              <a:rPr lang="en" sz="1800"/>
              <a:t>- bootstrap 預設有這個屬性</a:t>
            </a:r>
            <a:br>
              <a:rPr lang="en" sz="1800"/>
            </a:b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7" name="Google Shape;1147;g8e70674563_0_248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8e70674563_0_26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53" name="Google Shape;1153;g8e70674563_0_265"/>
          <p:cNvSpPr txBox="1"/>
          <p:nvPr>
            <p:ph idx="1" type="subTitle"/>
          </p:nvPr>
        </p:nvSpPr>
        <p:spPr>
          <a:xfrm>
            <a:off x="1352600" y="10764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設定字型 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g8e70674563_0_265"/>
          <p:cNvSpPr txBox="1"/>
          <p:nvPr/>
        </p:nvSpPr>
        <p:spPr>
          <a:xfrm>
            <a:off x="1438250" y="194925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各類字型檔</a:t>
            </a:r>
            <a:r>
              <a:rPr lang="en" sz="2700"/>
              <a:t> 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○ TTF(TrueType Fonts) </a:t>
            </a:r>
            <a:br>
              <a:rPr lang="en"/>
            </a:br>
            <a:r>
              <a:rPr lang="en"/>
              <a:t>○ OTF(OpenType Fonts) </a:t>
            </a:r>
            <a:br>
              <a:rPr lang="en"/>
            </a:br>
            <a:r>
              <a:rPr lang="en"/>
              <a:t>○ WOFF(The Web Open Font Format) </a:t>
            </a:r>
            <a:br>
              <a:rPr lang="en"/>
            </a:br>
            <a:r>
              <a:rPr lang="en"/>
              <a:t>○ WOFF2 </a:t>
            </a:r>
            <a:br>
              <a:rPr lang="en"/>
            </a:br>
            <a:r>
              <a:rPr lang="en"/>
              <a:t>○ SVG </a:t>
            </a:r>
            <a:br>
              <a:rPr lang="en"/>
            </a:br>
            <a:r>
              <a:rPr lang="en"/>
              <a:t>○ EOT(Embedded OpenType Format)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5" name="Google Shape;1155;g8e70674563_0_265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e70674563_0_28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瀏覽器支援情況</a:t>
            </a:r>
            <a:endParaRPr/>
          </a:p>
        </p:txBody>
      </p:sp>
      <p:sp>
        <p:nvSpPr>
          <p:cNvPr id="1161" name="Google Shape;1161;g8e70674563_0_285"/>
          <p:cNvSpPr txBox="1"/>
          <p:nvPr>
            <p:ph idx="1" type="subTitle"/>
          </p:nvPr>
        </p:nvSpPr>
        <p:spPr>
          <a:xfrm>
            <a:off x="1377200" y="80670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https://transfonter.org/formats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2" name="Google Shape;1162;g8e70674563_0_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525" y="1689300"/>
            <a:ext cx="5876537" cy="28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e70674563_0_29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</a:t>
            </a:r>
            <a:r>
              <a:rPr lang="en" sz="3400">
                <a:solidFill>
                  <a:srgbClr val="FFF2CC"/>
                </a:solidFill>
              </a:rPr>
              <a:t>ont</a:t>
            </a:r>
            <a:endParaRPr/>
          </a:p>
        </p:txBody>
      </p:sp>
      <p:sp>
        <p:nvSpPr>
          <p:cNvPr id="1168" name="Google Shape;1168;g8e70674563_0_299"/>
          <p:cNvSpPr txBox="1"/>
          <p:nvPr>
            <p:ph idx="1" type="subTitle"/>
          </p:nvPr>
        </p:nvSpPr>
        <p:spPr>
          <a:xfrm>
            <a:off x="1377200" y="847125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用法: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g8e70674563_0_299"/>
          <p:cNvSpPr txBox="1"/>
          <p:nvPr/>
        </p:nvSpPr>
        <p:spPr>
          <a:xfrm>
            <a:off x="1858325" y="1619975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@font-face { </a:t>
            </a:r>
            <a:br>
              <a:rPr lang="en" sz="2000"/>
            </a:br>
            <a:r>
              <a:rPr lang="en" sz="2000"/>
              <a:t>	font-family: BALLOONS; </a:t>
            </a:r>
            <a:br>
              <a:rPr lang="en" sz="2000"/>
            </a:br>
            <a:r>
              <a:rPr lang="en" sz="2000"/>
              <a:t>	src: url(“font/BALLOONS.TTF”); </a:t>
            </a:r>
            <a:br>
              <a:rPr lang="en" sz="2000"/>
            </a:br>
            <a:r>
              <a:rPr lang="en" sz="2000"/>
              <a:t>} </a:t>
            </a:r>
            <a:br>
              <a:rPr lang="en" sz="2000"/>
            </a:br>
            <a:br>
              <a:rPr lang="en" sz="2000"/>
            </a:br>
            <a:r>
              <a:rPr lang="en" sz="2000"/>
              <a:t>h1{ </a:t>
            </a:r>
            <a:br>
              <a:rPr lang="en" sz="2000"/>
            </a:br>
            <a:r>
              <a:rPr lang="en" sz="2000"/>
              <a:t>	font-size: 40px; </a:t>
            </a:r>
            <a:br>
              <a:rPr lang="en" sz="2000"/>
            </a:br>
            <a:r>
              <a:rPr lang="en" sz="2000"/>
              <a:t>	font-family: BALLOONS;</a:t>
            </a:r>
            <a:br>
              <a:rPr lang="en" sz="2000"/>
            </a:br>
            <a:r>
              <a:rPr lang="en" sz="2000"/>
              <a:t>}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e70674563_0_30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</a:t>
            </a:r>
            <a:r>
              <a:rPr lang="en" sz="3400">
                <a:solidFill>
                  <a:srgbClr val="FFF2CC"/>
                </a:solidFill>
              </a:rPr>
              <a:t>ont</a:t>
            </a:r>
            <a:endParaRPr/>
          </a:p>
        </p:txBody>
      </p:sp>
      <p:sp>
        <p:nvSpPr>
          <p:cNvPr id="1175" name="Google Shape;1175;g8e70674563_0_306"/>
          <p:cNvSpPr txBox="1"/>
          <p:nvPr>
            <p:ph idx="1" type="subTitle"/>
          </p:nvPr>
        </p:nvSpPr>
        <p:spPr>
          <a:xfrm>
            <a:off x="1377200" y="847125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設定多種來源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g8e70674563_0_306"/>
          <p:cNvSpPr txBox="1"/>
          <p:nvPr/>
        </p:nvSpPr>
        <p:spPr>
          <a:xfrm>
            <a:off x="1794825" y="3270975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@font-face { </a:t>
            </a:r>
            <a:br>
              <a:rPr lang="en" sz="2000"/>
            </a:br>
            <a:r>
              <a:rPr lang="en" sz="2000"/>
              <a:t>	font-family: BALLOONS; </a:t>
            </a:r>
            <a:br>
              <a:rPr lang="en" sz="2000"/>
            </a:br>
            <a:r>
              <a:rPr lang="en" sz="2000"/>
              <a:t>	src: </a:t>
            </a:r>
            <a:r>
              <a:rPr lang="en" sz="2000"/>
              <a:t>local(BALLOONS), url(“font/BALLOONS.TTF”);</a:t>
            </a:r>
            <a:br>
              <a:rPr lang="en" sz="2000"/>
            </a:br>
            <a:r>
              <a:rPr lang="en" sz="2000"/>
              <a:t>} </a:t>
            </a:r>
            <a:br>
              <a:rPr lang="en" sz="2000"/>
            </a:br>
            <a:endParaRPr sz="1800"/>
          </a:p>
        </p:txBody>
      </p:sp>
      <p:sp>
        <p:nvSpPr>
          <p:cNvPr id="1177" name="Google Shape;1177;g8e70674563_0_306"/>
          <p:cNvSpPr txBox="1"/>
          <p:nvPr/>
        </p:nvSpPr>
        <p:spPr>
          <a:xfrm>
            <a:off x="1794825" y="1987725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多字型(用, 分開)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用 local 會先找使用者電腦內的字型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e70674563_0_31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</a:t>
            </a:r>
            <a:r>
              <a:rPr lang="en" sz="3400">
                <a:solidFill>
                  <a:srgbClr val="FFF2CC"/>
                </a:solidFill>
              </a:rPr>
              <a:t>ont</a:t>
            </a:r>
            <a:endParaRPr/>
          </a:p>
        </p:txBody>
      </p:sp>
      <p:sp>
        <p:nvSpPr>
          <p:cNvPr id="1183" name="Google Shape;1183;g8e70674563_0_315"/>
          <p:cNvSpPr txBox="1"/>
          <p:nvPr>
            <p:ph idx="1" type="subTitle"/>
          </p:nvPr>
        </p:nvSpPr>
        <p:spPr>
          <a:xfrm>
            <a:off x="1377200" y="847125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@font-face 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其他參數(設定要下載的字型範圍)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g8e70674563_0_315"/>
          <p:cNvSpPr txBox="1"/>
          <p:nvPr/>
        </p:nvSpPr>
        <p:spPr>
          <a:xfrm>
            <a:off x="1377200" y="1683475"/>
            <a:ext cx="72942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○font-stretch</a:t>
            </a:r>
            <a:endParaRPr sz="1800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normal|condensed|ultra-condensed|extra-condensed|semi|condensed|expanded|semi-expanded|extra-expanded|ultra-expanded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 font-style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latin typeface="Ubuntu"/>
                <a:ea typeface="Ubuntu"/>
                <a:cs typeface="Ubuntu"/>
                <a:sym typeface="Ubuntu"/>
              </a:rPr>
              <a:t>■ normal|italic|</a:t>
            </a: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oblique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 font-weight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latin typeface="Ubuntu"/>
                <a:ea typeface="Ubuntu"/>
                <a:cs typeface="Ubuntu"/>
                <a:sym typeface="Ubuntu"/>
              </a:rPr>
              <a:t>■ normal|bold|100~900 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○ unicode-range</a:t>
            </a:r>
            <a:br>
              <a:rPr lang="en" sz="1800"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latin typeface="Ubuntu"/>
                <a:ea typeface="Ubuntu"/>
                <a:cs typeface="Ubuntu"/>
                <a:sym typeface="Ubuntu"/>
              </a:rPr>
              <a:t>■</a:t>
            </a:r>
            <a:r>
              <a:rPr lang="en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https://developer.mozilla.org/en-US/docs/Web/CSS/%40font-face/unicode-range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e70674563_0_29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90" name="Google Shape;1190;g8e70674563_0_291"/>
          <p:cNvSpPr txBox="1"/>
          <p:nvPr>
            <p:ph idx="1" type="subTitle"/>
          </p:nvPr>
        </p:nvSpPr>
        <p:spPr>
          <a:xfrm>
            <a:off x="1352600" y="10764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提供的字型檔服務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g8e70674563_0_291"/>
          <p:cNvSpPr txBox="1"/>
          <p:nvPr/>
        </p:nvSpPr>
        <p:spPr>
          <a:xfrm>
            <a:off x="1438250" y="194925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https://fonts.google.com/</a:t>
            </a:r>
            <a:endParaRPr sz="2700"/>
          </a:p>
        </p:txBody>
      </p:sp>
      <p:pic>
        <p:nvPicPr>
          <p:cNvPr id="1192" name="Google Shape;1192;g8e70674563_0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525" y="-46187"/>
            <a:ext cx="2788575" cy="523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e70674563_0_33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198" name="Google Shape;1198;g8e70674563_0_334"/>
          <p:cNvSpPr txBox="1"/>
          <p:nvPr>
            <p:ph idx="1" type="subTitle"/>
          </p:nvPr>
        </p:nvSpPr>
        <p:spPr>
          <a:xfrm>
            <a:off x="1377200" y="88810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fonts </a:t>
            </a: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中文字型 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g8e70674563_0_334"/>
          <p:cNvSpPr txBox="1"/>
          <p:nvPr/>
        </p:nvSpPr>
        <p:spPr>
          <a:xfrm>
            <a:off x="1438250" y="1949250"/>
            <a:ext cx="7669200" cy="28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● Noto Sans TC, Noto Serif TC </a:t>
            </a:r>
            <a:br>
              <a:rPr lang="en" sz="2000"/>
            </a:br>
            <a:r>
              <a:rPr lang="en" sz="2000"/>
              <a:t>● google 提供的繁體中文字型，有明體跟黑體 </a:t>
            </a:r>
            <a:br>
              <a:rPr lang="en" sz="2000"/>
            </a:br>
            <a:r>
              <a:rPr lang="en" sz="2000"/>
              <a:t>● 不是讀取整個字型檔所以速度會比較快</a:t>
            </a:r>
            <a:br>
              <a:rPr lang="en" sz="2000"/>
            </a:br>
            <a:r>
              <a:rPr lang="en" sz="2000"/>
              <a:t>● 不需使用自己的網路資源存放字型</a:t>
            </a:r>
            <a:br>
              <a:rPr lang="en" sz="2000"/>
            </a:br>
            <a:r>
              <a:rPr lang="en" sz="2000"/>
              <a:t>● 有許多免費的字型可以使用</a:t>
            </a:r>
            <a:br>
              <a:rPr lang="en" sz="2000"/>
            </a:br>
            <a:r>
              <a:rPr lang="en" sz="2000"/>
              <a:t>● 簡單方便即可設定完成</a:t>
            </a:r>
            <a:br>
              <a:rPr lang="en" sz="2000"/>
            </a:br>
            <a:br>
              <a:rPr lang="en" sz="2000"/>
            </a:br>
            <a:endParaRPr sz="2000"/>
          </a:p>
        </p:txBody>
      </p:sp>
      <p:sp>
        <p:nvSpPr>
          <p:cNvPr id="1200" name="Google Shape;1200;g8e70674563_0_334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e70674563_0_34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206" name="Google Shape;1206;g8e70674563_0_344"/>
          <p:cNvSpPr txBox="1"/>
          <p:nvPr>
            <p:ph idx="1" type="subTitle"/>
          </p:nvPr>
        </p:nvSpPr>
        <p:spPr>
          <a:xfrm>
            <a:off x="1377200" y="866350"/>
            <a:ext cx="7791300" cy="1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Icon font</a:t>
            </a: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用字體來表示小圖示</a:t>
            </a:r>
            <a:r>
              <a:rPr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g8e70674563_0_344"/>
          <p:cNvSpPr txBox="1"/>
          <p:nvPr/>
        </p:nvSpPr>
        <p:spPr>
          <a:xfrm>
            <a:off x="1438250" y="194925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Font Awesome</a:t>
            </a:r>
            <a:br>
              <a:rPr lang="en" sz="2000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https://fontawesome.com/</a:t>
            </a:r>
            <a:endParaRPr sz="3000"/>
          </a:p>
        </p:txBody>
      </p:sp>
      <p:pic>
        <p:nvPicPr>
          <p:cNvPr id="1208" name="Google Shape;1208;g8e70674563_0_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121" y="2217046"/>
            <a:ext cx="4209326" cy="26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e70674563_0_35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214" name="Google Shape;1214;g8e70674563_0_359"/>
          <p:cNvSpPr txBox="1"/>
          <p:nvPr/>
        </p:nvSpPr>
        <p:spPr>
          <a:xfrm>
            <a:off x="1438250" y="892600"/>
            <a:ext cx="76692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000"/>
              <a:t>下載後解壓縮到網頁資料夾內，並改名成 fontawesome</a:t>
            </a:r>
            <a:br>
              <a:rPr lang="en" sz="2000"/>
            </a:br>
            <a:r>
              <a:rPr lang="en" sz="2000"/>
              <a:t>用 link css 的方式連結到 “fontawesome/css/all.css”</a:t>
            </a:r>
            <a:endParaRPr sz="2000"/>
          </a:p>
        </p:txBody>
      </p:sp>
      <p:pic>
        <p:nvPicPr>
          <p:cNvPr id="1215" name="Google Shape;1215;g8e70674563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196" y="2265046"/>
            <a:ext cx="6200475" cy="18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g8e70674563_0_359"/>
          <p:cNvSpPr txBox="1"/>
          <p:nvPr/>
        </p:nvSpPr>
        <p:spPr>
          <a:xfrm>
            <a:off x="2952975" y="4145350"/>
            <a:ext cx="4850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註：此為官網示意圖，link href 需按照你下載存放位置改變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e70674563_0_31"/>
          <p:cNvSpPr txBox="1"/>
          <p:nvPr>
            <p:ph type="title"/>
          </p:nvPr>
        </p:nvSpPr>
        <p:spPr>
          <a:xfrm>
            <a:off x="0" y="0"/>
            <a:ext cx="9144000" cy="11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2CC"/>
                </a:solidFill>
              </a:rPr>
              <a:t>HSLA</a:t>
            </a:r>
            <a:r>
              <a:rPr lang="en" sz="6000">
                <a:solidFill>
                  <a:srgbClr val="FFF2CC"/>
                </a:solidFill>
              </a:rPr>
              <a:t> colors</a:t>
            </a:r>
            <a:endParaRPr sz="3400">
              <a:solidFill>
                <a:srgbClr val="FFF2CC"/>
              </a:solidFill>
            </a:endParaRPr>
          </a:p>
        </p:txBody>
      </p:sp>
      <p:sp>
        <p:nvSpPr>
          <p:cNvPr id="802" name="Google Shape;802;g8e70674563_0_31"/>
          <p:cNvSpPr txBox="1"/>
          <p:nvPr>
            <p:ph idx="1" type="subTitle"/>
          </p:nvPr>
        </p:nvSpPr>
        <p:spPr>
          <a:xfrm>
            <a:off x="476075" y="2116600"/>
            <a:ext cx="8586900" cy="23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#p1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50%,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green */</a:t>
            </a:r>
            <a:endParaRPr sz="15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#p2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75%,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lightgreen */</a:t>
            </a:r>
            <a:endParaRPr sz="15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#p3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100%, 25%,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dark green */</a:t>
            </a:r>
            <a:endParaRPr sz="15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#p4 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5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5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hsla(120, 60%, 70%, 0.3)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r>
              <a:rPr lang="en" sz="15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pastel green */</a:t>
            </a:r>
            <a:endParaRPr sz="15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803" name="Google Shape;803;g8e70674563_0_31"/>
          <p:cNvGrpSpPr/>
          <p:nvPr/>
        </p:nvGrpSpPr>
        <p:grpSpPr>
          <a:xfrm>
            <a:off x="0" y="1256065"/>
            <a:ext cx="3175424" cy="3887435"/>
            <a:chOff x="0" y="1269715"/>
            <a:chExt cx="3175424" cy="3887435"/>
          </a:xfrm>
        </p:grpSpPr>
        <p:grpSp>
          <p:nvGrpSpPr>
            <p:cNvPr id="804" name="Google Shape;804;g8e70674563_0_31"/>
            <p:cNvGrpSpPr/>
            <p:nvPr/>
          </p:nvGrpSpPr>
          <p:grpSpPr>
            <a:xfrm>
              <a:off x="0" y="1269715"/>
              <a:ext cx="3175424" cy="3887435"/>
              <a:chOff x="179412" y="1283365"/>
              <a:chExt cx="3175424" cy="3887435"/>
            </a:xfrm>
          </p:grpSpPr>
          <p:pic>
            <p:nvPicPr>
              <p:cNvPr id="805" name="Google Shape;805;g8e70674563_0_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79412" y="1283365"/>
                <a:ext cx="3175424" cy="38737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6" name="Google Shape;806;g8e70674563_0_31"/>
              <p:cNvSpPr txBox="1"/>
              <p:nvPr/>
            </p:nvSpPr>
            <p:spPr>
              <a:xfrm>
                <a:off x="2713550" y="2330700"/>
                <a:ext cx="5568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Ubuntu"/>
                    <a:ea typeface="Ubuntu"/>
                    <a:cs typeface="Ubuntu"/>
                    <a:sym typeface="Ubuntu"/>
                  </a:rPr>
                  <a:t>Hue</a:t>
                </a:r>
                <a:endParaRPr sz="1600">
                  <a:latin typeface="Ubuntu"/>
                  <a:ea typeface="Ubuntu"/>
                  <a:cs typeface="Ubuntu"/>
                  <a:sym typeface="Ubuntu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Ubuntu"/>
                    <a:ea typeface="Ubuntu"/>
                    <a:cs typeface="Ubuntu"/>
                    <a:sym typeface="Ubuntu"/>
                  </a:rPr>
                  <a:t>色相</a:t>
                </a:r>
                <a:endParaRPr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807" name="Google Shape;807;g8e70674563_0_31"/>
              <p:cNvSpPr txBox="1"/>
              <p:nvPr/>
            </p:nvSpPr>
            <p:spPr>
              <a:xfrm>
                <a:off x="2155350" y="3255975"/>
                <a:ext cx="11679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Saturation</a:t>
                </a:r>
                <a:endParaRPr sz="1150">
                  <a:solidFill>
                    <a:srgbClr val="202122"/>
                  </a:solidFill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飽和度</a:t>
                </a:r>
                <a:endParaRPr sz="1150">
                  <a:solidFill>
                    <a:srgbClr val="202122"/>
                  </a:solidFill>
                </a:endParaRPr>
              </a:p>
            </p:txBody>
          </p:sp>
          <p:sp>
            <p:nvSpPr>
              <p:cNvPr id="808" name="Google Shape;808;g8e70674563_0_31"/>
              <p:cNvSpPr txBox="1"/>
              <p:nvPr/>
            </p:nvSpPr>
            <p:spPr>
              <a:xfrm>
                <a:off x="2155350" y="3859575"/>
                <a:ext cx="11679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/>
                  <a:t>Lightness</a:t>
                </a:r>
                <a:endParaRPr sz="1150">
                  <a:solidFill>
                    <a:srgbClr val="202122"/>
                  </a:solidFill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亮度</a:t>
                </a:r>
                <a:endParaRPr sz="1150">
                  <a:solidFill>
                    <a:srgbClr val="202122"/>
                  </a:solidFill>
                </a:endParaRPr>
              </a:p>
            </p:txBody>
          </p:sp>
          <p:sp>
            <p:nvSpPr>
              <p:cNvPr id="809" name="Google Shape;809;g8e70674563_0_31"/>
              <p:cNvSpPr txBox="1"/>
              <p:nvPr/>
            </p:nvSpPr>
            <p:spPr>
              <a:xfrm>
                <a:off x="2155350" y="4567200"/>
                <a:ext cx="11679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Alpha</a:t>
                </a:r>
                <a:endParaRPr sz="1150">
                  <a:solidFill>
                    <a:srgbClr val="202122"/>
                  </a:solidFill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>
                    <a:solidFill>
                      <a:srgbClr val="202122"/>
                    </a:solidFill>
                  </a:rPr>
                  <a:t>透明</a:t>
                </a:r>
                <a:r>
                  <a:rPr lang="en" sz="1150">
                    <a:solidFill>
                      <a:srgbClr val="202122"/>
                    </a:solidFill>
                  </a:rPr>
                  <a:t>度</a:t>
                </a:r>
                <a:endParaRPr sz="1150">
                  <a:solidFill>
                    <a:srgbClr val="202122"/>
                  </a:solidFill>
                </a:endParaRPr>
              </a:p>
            </p:txBody>
          </p:sp>
        </p:grpSp>
        <p:sp>
          <p:nvSpPr>
            <p:cNvPr id="810" name="Google Shape;810;g8e70674563_0_31"/>
            <p:cNvSpPr txBox="1"/>
            <p:nvPr/>
          </p:nvSpPr>
          <p:spPr>
            <a:xfrm>
              <a:off x="1118400" y="2521050"/>
              <a:ext cx="5568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270</a:t>
              </a:r>
              <a:r>
                <a:rPr lang="en" sz="1050">
                  <a:solidFill>
                    <a:srgbClr val="FFFFFF"/>
                  </a:solidFill>
                </a:rPr>
                <a:t>º</a:t>
              </a:r>
              <a:endParaRPr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11" name="Google Shape;811;g8e70674563_0_31"/>
            <p:cNvSpPr txBox="1"/>
            <p:nvPr/>
          </p:nvSpPr>
          <p:spPr>
            <a:xfrm>
              <a:off x="2217825" y="2521050"/>
              <a:ext cx="5568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9</a:t>
              </a: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0</a:t>
              </a:r>
              <a:r>
                <a:rPr lang="en" sz="1050"/>
                <a:t>º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12" name="Google Shape;812;g8e70674563_0_31"/>
            <p:cNvSpPr txBox="1"/>
            <p:nvPr/>
          </p:nvSpPr>
          <p:spPr>
            <a:xfrm>
              <a:off x="1603250" y="3060738"/>
              <a:ext cx="5568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180</a:t>
              </a:r>
              <a:r>
                <a:rPr lang="en" sz="1050"/>
                <a:t>º</a:t>
              </a:r>
              <a:endParaRPr sz="10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13" name="Google Shape;813;g8e70674563_0_31"/>
            <p:cNvSpPr txBox="1"/>
            <p:nvPr/>
          </p:nvSpPr>
          <p:spPr>
            <a:xfrm>
              <a:off x="1526825" y="2068775"/>
              <a:ext cx="10332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0</a:t>
              </a:r>
              <a:r>
                <a:rPr lang="en" sz="1050"/>
                <a:t>º / </a:t>
              </a:r>
              <a:r>
                <a:rPr lang="en" sz="1000">
                  <a:latin typeface="Ubuntu"/>
                  <a:ea typeface="Ubuntu"/>
                  <a:cs typeface="Ubuntu"/>
                  <a:sym typeface="Ubuntu"/>
                </a:rPr>
                <a:t>360</a:t>
              </a:r>
              <a:r>
                <a:rPr lang="en" sz="1050"/>
                <a:t>º</a:t>
              </a:r>
              <a:endParaRPr sz="1050"/>
            </a:p>
          </p:txBody>
        </p:sp>
      </p:grpSp>
      <p:sp>
        <p:nvSpPr>
          <p:cNvPr id="814" name="Google Shape;814;g8e70674563_0_3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e70674563_0_368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Font</a:t>
            </a:r>
            <a:endParaRPr/>
          </a:p>
        </p:txBody>
      </p:sp>
      <p:sp>
        <p:nvSpPr>
          <p:cNvPr id="1222" name="Google Shape;1222;g8e70674563_0_368"/>
          <p:cNvSpPr txBox="1"/>
          <p:nvPr/>
        </p:nvSpPr>
        <p:spPr>
          <a:xfrm>
            <a:off x="1405725" y="1339650"/>
            <a:ext cx="7669200" cy="24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其他 icon font</a:t>
            </a:r>
            <a:endParaRPr sz="1800"/>
          </a:p>
          <a:p>
            <a:pPr indent="-29845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http://fontello.com/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https://icomoon.io/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http://themify.me/themify-icons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https://octicons.github.com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http://streamlineicons.com/free-icons.html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http://themes-pixeden.com/font-demos/7-stroke/index.htm</a:t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cf2c9e7f3_0_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SVG &amp; SVG Sprite</a:t>
            </a:r>
            <a:endParaRPr/>
          </a:p>
        </p:txBody>
      </p:sp>
      <p:sp>
        <p:nvSpPr>
          <p:cNvPr id="1228" name="Google Shape;1228;g8cf2c9e7f3_0_0"/>
          <p:cNvSpPr txBox="1"/>
          <p:nvPr/>
        </p:nvSpPr>
        <p:spPr>
          <a:xfrm>
            <a:off x="1405725" y="1339650"/>
            <a:ext cx="7669200" cy="24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600"/>
              <a:t>Ico Moon </a:t>
            </a:r>
            <a:r>
              <a:rPr lang="en" sz="2600"/>
              <a:t>官網</a:t>
            </a:r>
            <a:br>
              <a:rPr lang="en"/>
            </a:br>
            <a:r>
              <a:rPr lang="en" sz="2500" u="sng">
                <a:solidFill>
                  <a:schemeClr val="hlink"/>
                </a:solidFill>
                <a:hlinkClick r:id="rId3"/>
              </a:rPr>
              <a:t>https://icomoon.io/</a:t>
            </a:r>
            <a:endParaRPr sz="3200"/>
          </a:p>
        </p:txBody>
      </p:sp>
      <p:sp>
        <p:nvSpPr>
          <p:cNvPr id="1229" name="Google Shape;1229;g8cf2c9e7f3_0_0"/>
          <p:cNvSpPr txBox="1"/>
          <p:nvPr/>
        </p:nvSpPr>
        <p:spPr>
          <a:xfrm>
            <a:off x="1856900" y="3239600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官方文檔使用介紹(英文)：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hlink"/>
                </a:solidFill>
                <a:hlinkClick r:id="rId4"/>
              </a:rPr>
              <a:t>https://icomoon.io/#docs/svgxuse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0" name="Google Shape;1230;g8cf2c9e7f3_0_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e70674563_0_38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Object-fit</a:t>
            </a:r>
            <a:endParaRPr/>
          </a:p>
        </p:txBody>
      </p:sp>
      <p:sp>
        <p:nvSpPr>
          <p:cNvPr id="1236" name="Google Shape;1236;g8e70674563_0_384"/>
          <p:cNvSpPr txBox="1"/>
          <p:nvPr/>
        </p:nvSpPr>
        <p:spPr>
          <a:xfrm>
            <a:off x="203950" y="895500"/>
            <a:ext cx="76692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● </a:t>
            </a:r>
            <a:r>
              <a:rPr lang="en" sz="2100"/>
              <a:t>設定包在裡面的元素填滿方式，主要用在圖片上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/>
              <a:t>● 屬性設在圖片上，圖片也要先設定寬高 </a:t>
            </a:r>
            <a:br>
              <a:rPr lang="en" sz="2100"/>
            </a:br>
            <a:endParaRPr sz="1300"/>
          </a:p>
        </p:txBody>
      </p:sp>
      <p:sp>
        <p:nvSpPr>
          <p:cNvPr id="1237" name="Google Shape;1237;g8e70674563_0_384"/>
          <p:cNvSpPr txBox="1"/>
          <p:nvPr/>
        </p:nvSpPr>
        <p:spPr>
          <a:xfrm>
            <a:off x="536950" y="1920250"/>
            <a:ext cx="73362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○ fill: 預設，不管圖片長寬比例的填滿 </a:t>
            </a:r>
            <a:br>
              <a:rPr lang="en" sz="2100"/>
            </a:br>
            <a:r>
              <a:rPr lang="en" sz="2100"/>
              <a:t>○ contain: 保持比例，以完整顯示內容為主 </a:t>
            </a:r>
            <a:br>
              <a:rPr lang="en" sz="2100"/>
            </a:br>
            <a:r>
              <a:rPr lang="en" sz="2100"/>
              <a:t>○ cover: 保持比例，以填滿空間沒有空白為主</a:t>
            </a:r>
            <a:br>
              <a:rPr lang="en" sz="2100"/>
            </a:br>
            <a:r>
              <a:rPr lang="en" sz="2100"/>
              <a:t>○ none: 不縮放</a:t>
            </a:r>
            <a:endParaRPr sz="13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38" name="Google Shape;1238;g8e70674563_0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514" y="0"/>
            <a:ext cx="13614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g8e70674563_0_384"/>
          <p:cNvSpPr txBox="1"/>
          <p:nvPr/>
        </p:nvSpPr>
        <p:spPr>
          <a:xfrm>
            <a:off x="6818800" y="274125"/>
            <a:ext cx="974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fill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0" name="Google Shape;1240;g8e70674563_0_384"/>
          <p:cNvSpPr txBox="1"/>
          <p:nvPr/>
        </p:nvSpPr>
        <p:spPr>
          <a:xfrm>
            <a:off x="6244050" y="1488975"/>
            <a:ext cx="1549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contain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1" name="Google Shape;1241;g8e70674563_0_384"/>
          <p:cNvSpPr txBox="1"/>
          <p:nvPr/>
        </p:nvSpPr>
        <p:spPr>
          <a:xfrm>
            <a:off x="6244050" y="2847500"/>
            <a:ext cx="1549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cover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2" name="Google Shape;1242;g8e70674563_0_384"/>
          <p:cNvSpPr txBox="1"/>
          <p:nvPr/>
        </p:nvSpPr>
        <p:spPr>
          <a:xfrm>
            <a:off x="6244050" y="4088650"/>
            <a:ext cx="1549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4A86E8"/>
                </a:solidFill>
              </a:rPr>
              <a:t>none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3" name="Google Shape;1243;g8e70674563_0_384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cf2c9e7f3_0_17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Object-position</a:t>
            </a:r>
            <a:endParaRPr/>
          </a:p>
        </p:txBody>
      </p:sp>
      <p:sp>
        <p:nvSpPr>
          <p:cNvPr id="1249" name="Google Shape;1249;g8cf2c9e7f3_0_17"/>
          <p:cNvSpPr txBox="1"/>
          <p:nvPr/>
        </p:nvSpPr>
        <p:spPr>
          <a:xfrm>
            <a:off x="1026900" y="1104500"/>
            <a:ext cx="76692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搭配 object-fit 使用，可以設定對齊位置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/>
              <a:t>● 例: object-position: left top;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/>
              <a:t>● 例: object-position: 20px 100px;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/>
              <a:t>● 例: object-position: 20% 100%; 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/>
              <a:t>● 預設為 center center</a:t>
            </a:r>
            <a:endParaRPr sz="1300"/>
          </a:p>
        </p:txBody>
      </p:sp>
      <p:sp>
        <p:nvSpPr>
          <p:cNvPr id="1250" name="Google Shape;1250;g8cf2c9e7f3_0_17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cf2c9e7f3_0_38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CSS3 新增單位</a:t>
            </a:r>
            <a:endParaRPr/>
          </a:p>
        </p:txBody>
      </p:sp>
      <p:sp>
        <p:nvSpPr>
          <p:cNvPr id="1256" name="Google Shape;1256;g8cf2c9e7f3_0_38"/>
          <p:cNvSpPr txBox="1"/>
          <p:nvPr/>
        </p:nvSpPr>
        <p:spPr>
          <a:xfrm>
            <a:off x="1037875" y="570825"/>
            <a:ext cx="7669200" cy="4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rem: </a:t>
            </a:r>
            <a:br>
              <a:rPr lang="en" sz="2000"/>
            </a:br>
            <a:br>
              <a:rPr lang="en" sz="2000"/>
            </a:b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vh與vw: </a:t>
            </a:r>
            <a:br>
              <a:rPr lang="en" sz="2000"/>
            </a:br>
            <a:br>
              <a:rPr lang="en" sz="2000"/>
            </a:b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/>
              <a:t>● vmax 與 vmin </a:t>
            </a:r>
            <a:br>
              <a:rPr lang="en" sz="2000"/>
            </a:br>
            <a:endParaRPr sz="1200"/>
          </a:p>
        </p:txBody>
      </p:sp>
      <p:sp>
        <p:nvSpPr>
          <p:cNvPr id="1257" name="Google Shape;1257;g8cf2c9e7f3_0_38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g8cf2c9e7f3_0_38"/>
          <p:cNvSpPr txBox="1"/>
          <p:nvPr/>
        </p:nvSpPr>
        <p:spPr>
          <a:xfrm>
            <a:off x="1311625" y="1026225"/>
            <a:ext cx="71217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1800"/>
              <a:t>○ 過去以 em 為單位時，會因為繼承樣式的關係，造成要控制尺寸的困難，而使用rem 則會永遠相對於 html 的字體大小調整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9" name="Google Shape;1259;g8cf2c9e7f3_0_38"/>
          <p:cNvSpPr txBox="1"/>
          <p:nvPr/>
        </p:nvSpPr>
        <p:spPr>
          <a:xfrm>
            <a:off x="1311625" y="2488275"/>
            <a:ext cx="75582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1800"/>
              <a:t>○ 相對於 viewport 的單位每 1vh(1vw)為 1/100 viewport 的高度()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0" name="Google Shape;1260;g8cf2c9e7f3_0_38"/>
          <p:cNvSpPr txBox="1"/>
          <p:nvPr/>
        </p:nvSpPr>
        <p:spPr>
          <a:xfrm>
            <a:off x="1431175" y="3743225"/>
            <a:ext cx="731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○ 根據 viewport 的大小決定 vmax 及 vmin，比如說 viewport 是 768px * 1024 px，則 vmax 為 1vmax 為 1024/100，1 vmin 為 768/100</a:t>
            </a:r>
            <a:endParaRPr sz="10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8cf2c9e7f3_0_23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Calc ()</a:t>
            </a:r>
            <a:endParaRPr/>
          </a:p>
        </p:txBody>
      </p:sp>
      <p:sp>
        <p:nvSpPr>
          <p:cNvPr id="1266" name="Google Shape;1266;g8cf2c9e7f3_0_235"/>
          <p:cNvSpPr txBox="1"/>
          <p:nvPr/>
        </p:nvSpPr>
        <p:spPr>
          <a:xfrm>
            <a:off x="980000" y="952800"/>
            <a:ext cx="7669200" cy="4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讓 css 的單位可以計算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+ - * / 都可以 (格式很重要，注意空格)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用在相對單位跟絕對單位之間的運算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/>
              <a:t>● 例: width: calc(100% - 100px);</a:t>
            </a:r>
            <a:endParaRPr sz="1200"/>
          </a:p>
        </p:txBody>
      </p:sp>
      <p:sp>
        <p:nvSpPr>
          <p:cNvPr id="1267" name="Google Shape;1267;g8cf2c9e7f3_0_235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8cf2c9e7f3_0_4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Transform: 變形 </a:t>
            </a:r>
            <a:endParaRPr/>
          </a:p>
        </p:txBody>
      </p:sp>
      <p:sp>
        <p:nvSpPr>
          <p:cNvPr id="1273" name="Google Shape;1273;g8cf2c9e7f3_0_49"/>
          <p:cNvSpPr txBox="1"/>
          <p:nvPr/>
        </p:nvSpPr>
        <p:spPr>
          <a:xfrm>
            <a:off x="1037875" y="1122950"/>
            <a:ext cx="7669200" cy="4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● </a:t>
            </a:r>
            <a:r>
              <a:rPr lang="en" sz="2000"/>
              <a:t>translateX(), translateY(), translate(x,y)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   ○ 範例 transform: translate(30px, 70px);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rotate(80deg)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000"/>
              <a:t>● scaleX(2), scaleY(2), scale(x,y)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/>
              <a:t>● skewX(30deg), skewY(60deg), skew(x angle, y angle)</a:t>
            </a:r>
            <a:endParaRPr sz="1200"/>
          </a:p>
        </p:txBody>
      </p:sp>
      <p:sp>
        <p:nvSpPr>
          <p:cNvPr id="1274" name="Google Shape;1274;g8cf2c9e7f3_0_49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cf2c9e7f3_0_6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變形 </a:t>
            </a:r>
            <a:endParaRPr/>
          </a:p>
        </p:txBody>
      </p:sp>
      <p:sp>
        <p:nvSpPr>
          <p:cNvPr id="1280" name="Google Shape;1280;g8cf2c9e7f3_0_61"/>
          <p:cNvSpPr txBox="1"/>
          <p:nvPr/>
        </p:nvSpPr>
        <p:spPr>
          <a:xfrm>
            <a:off x="1037875" y="1122950"/>
            <a:ext cx="7669200" cy="4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合併寫法: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200"/>
              <a:t>transform: translate(100px, 100px) rotate(45deg) ;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200"/>
              <a:t>transform: matrix(a,b,c,d,e,f)</a:t>
            </a:r>
            <a:endParaRPr sz="2200"/>
          </a:p>
        </p:txBody>
      </p:sp>
      <p:sp>
        <p:nvSpPr>
          <p:cNvPr id="1281" name="Google Shape;1281;g8cf2c9e7f3_0_61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8cf2c9e7f3_0_73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</a:t>
            </a:r>
            <a:r>
              <a:rPr lang="en" sz="3400">
                <a:solidFill>
                  <a:srgbClr val="FFF2CC"/>
                </a:solidFill>
              </a:rPr>
              <a:t>矩陣</a:t>
            </a:r>
            <a:r>
              <a:rPr lang="en" sz="3400">
                <a:solidFill>
                  <a:srgbClr val="FFF2CC"/>
                </a:solidFill>
              </a:rPr>
              <a:t>變形 </a:t>
            </a:r>
            <a:endParaRPr/>
          </a:p>
        </p:txBody>
      </p:sp>
      <p:sp>
        <p:nvSpPr>
          <p:cNvPr id="1287" name="Google Shape;1287;g8cf2c9e7f3_0_73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matrix(a,b,c,d,e,f)</a:t>
            </a:r>
            <a:r>
              <a:rPr lang="en" sz="2200"/>
              <a:t>: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88" name="Google Shape;1288;g8cf2c9e7f3_0_7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g8cf2c9e7f3_0_73"/>
          <p:cNvSpPr txBox="1"/>
          <p:nvPr/>
        </p:nvSpPr>
        <p:spPr>
          <a:xfrm>
            <a:off x="879050" y="1532900"/>
            <a:ext cx="1848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a (scale X) </a:t>
            </a:r>
            <a:br>
              <a:rPr lang="en" sz="2000"/>
            </a:br>
            <a:r>
              <a:rPr lang="en" sz="2000"/>
              <a:t>● b (skew Y) </a:t>
            </a:r>
            <a:br>
              <a:rPr lang="en" sz="2000"/>
            </a:br>
            <a:r>
              <a:rPr lang="en" sz="2000"/>
              <a:t>● c (skew X) </a:t>
            </a:r>
            <a:br>
              <a:rPr lang="en" sz="2000"/>
            </a:br>
            <a:r>
              <a:rPr lang="en" sz="2000"/>
              <a:t>● d (scale Y) </a:t>
            </a:r>
            <a:br>
              <a:rPr lang="en" sz="2000"/>
            </a:br>
            <a:r>
              <a:rPr lang="en" sz="2000"/>
              <a:t>● e (move X) </a:t>
            </a:r>
            <a:br>
              <a:rPr lang="en" sz="2000"/>
            </a:br>
            <a:r>
              <a:rPr lang="en" sz="2000"/>
              <a:t>● f  (move Y)</a:t>
            </a:r>
            <a:endParaRPr sz="2000"/>
          </a:p>
        </p:txBody>
      </p:sp>
      <p:sp>
        <p:nvSpPr>
          <p:cNvPr id="1290" name="Google Shape;1290;g8cf2c9e7f3_0_73"/>
          <p:cNvSpPr txBox="1"/>
          <p:nvPr/>
        </p:nvSpPr>
        <p:spPr>
          <a:xfrm>
            <a:off x="4312150" y="3370675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cy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bx + dy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91" name="Google Shape;1291;g8cf2c9e7f3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449" y="895125"/>
            <a:ext cx="5967775" cy="23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8cf2c9e7f3_0_9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</a:t>
            </a:r>
            <a:r>
              <a:rPr lang="en" sz="3400">
                <a:solidFill>
                  <a:srgbClr val="FFF2CC"/>
                </a:solidFill>
              </a:rPr>
              <a:t>矩陣</a:t>
            </a:r>
            <a:r>
              <a:rPr lang="en" sz="3400">
                <a:solidFill>
                  <a:srgbClr val="FFF2CC"/>
                </a:solidFill>
              </a:rPr>
              <a:t>變形 </a:t>
            </a:r>
            <a:endParaRPr/>
          </a:p>
        </p:txBody>
      </p:sp>
      <p:sp>
        <p:nvSpPr>
          <p:cNvPr id="1297" name="Google Shape;1297;g8cf2c9e7f3_0_91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matrix(1,0,0,1,e,f) = translate(e,f)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98" name="Google Shape;1298;g8cf2c9e7f3_0_91"/>
          <p:cNvSpPr txBox="1"/>
          <p:nvPr/>
        </p:nvSpPr>
        <p:spPr>
          <a:xfrm>
            <a:off x="863675" y="1779875"/>
            <a:ext cx="18480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e (move X) </a:t>
            </a:r>
            <a:br>
              <a:rPr lang="en" sz="2000"/>
            </a:br>
            <a:r>
              <a:rPr lang="en" sz="2000"/>
              <a:t>● f  (move Y)</a:t>
            </a:r>
            <a:endParaRPr sz="2000"/>
          </a:p>
        </p:txBody>
      </p:sp>
      <p:sp>
        <p:nvSpPr>
          <p:cNvPr id="1299" name="Google Shape;1299;g8cf2c9e7f3_0_91"/>
          <p:cNvSpPr txBox="1"/>
          <p:nvPr/>
        </p:nvSpPr>
        <p:spPr>
          <a:xfrm>
            <a:off x="4312150" y="3370675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1x + 0y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0x + 1y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00" name="Google Shape;1300;g8cf2c9e7f3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449" y="895125"/>
            <a:ext cx="5967775" cy="23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B</a:t>
            </a:r>
            <a:r>
              <a:rPr lang="en">
                <a:solidFill>
                  <a:srgbClr val="FFF2CC"/>
                </a:solidFill>
              </a:rPr>
              <a:t>order-radius 圓角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20" name="Google Shape;820;p2"/>
          <p:cNvSpPr txBox="1"/>
          <p:nvPr>
            <p:ph idx="1" type="body"/>
          </p:nvPr>
        </p:nvSpPr>
        <p:spPr>
          <a:xfrm>
            <a:off x="849750" y="105742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基本用法  border-raidus: 50px;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各別給值  border-radius: 10px 20px 30px 40px;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順序: 左上、右上、右下、左下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三個值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兩個值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缺的值會拿對面的補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百分比 border-radius</a:t>
            </a: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￼</a:t>
            </a:r>
            <a:endParaRPr sz="800">
              <a:solidFill>
                <a:srgbClr val="222221"/>
              </a:solidFill>
            </a:endParaRPr>
          </a:p>
        </p:txBody>
      </p:sp>
      <p:sp>
        <p:nvSpPr>
          <p:cNvPr id="821" name="Google Shape;821;p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8cf2c9e7f3_0_11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矩陣變形 </a:t>
            </a:r>
            <a:endParaRPr/>
          </a:p>
        </p:txBody>
      </p:sp>
      <p:sp>
        <p:nvSpPr>
          <p:cNvPr id="1306" name="Google Shape;1306;g8cf2c9e7f3_0_111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matrix( aX,0,0,dY,0,0) = scale(a,d)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307" name="Google Shape;1307;g8cf2c9e7f3_0_111"/>
          <p:cNvSpPr txBox="1"/>
          <p:nvPr/>
        </p:nvSpPr>
        <p:spPr>
          <a:xfrm>
            <a:off x="863675" y="1779875"/>
            <a:ext cx="18480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a (scale X) </a:t>
            </a:r>
            <a:br>
              <a:rPr lang="en" sz="2000"/>
            </a:br>
            <a:r>
              <a:rPr lang="en" sz="2000"/>
              <a:t>● d  (scale Y)</a:t>
            </a:r>
            <a:endParaRPr sz="2000"/>
          </a:p>
        </p:txBody>
      </p:sp>
      <p:sp>
        <p:nvSpPr>
          <p:cNvPr id="1308" name="Google Shape;1308;g8cf2c9e7f3_0_111"/>
          <p:cNvSpPr txBox="1"/>
          <p:nvPr/>
        </p:nvSpPr>
        <p:spPr>
          <a:xfrm>
            <a:off x="4312150" y="3370675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+ 0y + 0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0x + dy + 0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09" name="Google Shape;1309;g8cf2c9e7f3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449" y="895125"/>
            <a:ext cx="5967775" cy="23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8cf2c9e7f3_0_127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矩陣變形 </a:t>
            </a:r>
            <a:endParaRPr/>
          </a:p>
        </p:txBody>
      </p:sp>
      <p:sp>
        <p:nvSpPr>
          <p:cNvPr id="1315" name="Google Shape;1315;g8cf2c9e7f3_0_127"/>
          <p:cNvSpPr txBox="1"/>
          <p:nvPr/>
        </p:nvSpPr>
        <p:spPr>
          <a:xfrm>
            <a:off x="177075" y="806700"/>
            <a:ext cx="4360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matrix(1, 0, tan(a), 1, 0, 0)            </a:t>
            </a:r>
            <a:endParaRPr sz="2500"/>
          </a:p>
          <a:p>
            <a:pPr indent="45720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500"/>
              <a:t>matrix(1, tan(a), 0, 1, 0, 0)</a:t>
            </a:r>
            <a:endParaRPr sz="2500"/>
          </a:p>
        </p:txBody>
      </p:sp>
      <p:sp>
        <p:nvSpPr>
          <p:cNvPr id="1316" name="Google Shape;1316;g8cf2c9e7f3_0_127"/>
          <p:cNvSpPr txBox="1"/>
          <p:nvPr/>
        </p:nvSpPr>
        <p:spPr>
          <a:xfrm>
            <a:off x="893650" y="2671975"/>
            <a:ext cx="18480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b (skew Y) </a:t>
            </a:r>
            <a:br>
              <a:rPr lang="en" sz="2000"/>
            </a:br>
            <a:r>
              <a:rPr lang="en" sz="2000"/>
              <a:t>● c (</a:t>
            </a:r>
            <a:r>
              <a:rPr lang="en" sz="2000"/>
              <a:t>skew</a:t>
            </a:r>
            <a:r>
              <a:rPr lang="en" sz="2000"/>
              <a:t> X)</a:t>
            </a:r>
            <a:endParaRPr sz="2000"/>
          </a:p>
        </p:txBody>
      </p:sp>
      <p:sp>
        <p:nvSpPr>
          <p:cNvPr id="1317" name="Google Shape;1317;g8cf2c9e7f3_0_127"/>
          <p:cNvSpPr txBox="1"/>
          <p:nvPr/>
        </p:nvSpPr>
        <p:spPr>
          <a:xfrm>
            <a:off x="5062200" y="4286700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cy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bx + dy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18" name="Google Shape;1318;g8cf2c9e7f3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374" y="2154600"/>
            <a:ext cx="5967775" cy="2387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VG 研究之路 (20) - transform Matrix" id="1319" name="Google Shape;1319;g8cf2c9e7f3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725" y="1199225"/>
            <a:ext cx="145732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g8cf2c9e7f3_0_127"/>
          <p:cNvSpPr txBox="1"/>
          <p:nvPr/>
        </p:nvSpPr>
        <p:spPr>
          <a:xfrm>
            <a:off x="4929900" y="822150"/>
            <a:ext cx="66501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skewX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500"/>
              <a:t>skewY</a:t>
            </a:r>
            <a:endParaRPr sz="2500"/>
          </a:p>
        </p:txBody>
      </p:sp>
      <p:sp>
        <p:nvSpPr>
          <p:cNvPr id="1321" name="Google Shape;1321;g8cf2c9e7f3_0_127"/>
          <p:cNvSpPr/>
          <p:nvPr/>
        </p:nvSpPr>
        <p:spPr>
          <a:xfrm>
            <a:off x="4710525" y="1140725"/>
            <a:ext cx="5427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8cf2c9e7f3_0_127"/>
          <p:cNvSpPr/>
          <p:nvPr/>
        </p:nvSpPr>
        <p:spPr>
          <a:xfrm>
            <a:off x="4710525" y="1821900"/>
            <a:ext cx="5427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8cf2c9e7f3_0_13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矩陣變形 </a:t>
            </a:r>
            <a:endParaRPr/>
          </a:p>
        </p:txBody>
      </p:sp>
      <p:sp>
        <p:nvSpPr>
          <p:cNvPr id="1328" name="Google Shape;1328;g8cf2c9e7f3_0_136"/>
          <p:cNvSpPr txBox="1"/>
          <p:nvPr/>
        </p:nvSpPr>
        <p:spPr>
          <a:xfrm>
            <a:off x="177075" y="806700"/>
            <a:ext cx="7669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500"/>
              <a:t>matrix(cos(a), sin(a), -sin(a), cos(a), 0, 0)    旋轉</a:t>
            </a:r>
            <a:endParaRPr sz="2500"/>
          </a:p>
        </p:txBody>
      </p:sp>
      <p:sp>
        <p:nvSpPr>
          <p:cNvPr id="1329" name="Google Shape;1329;g8cf2c9e7f3_0_136"/>
          <p:cNvSpPr txBox="1"/>
          <p:nvPr/>
        </p:nvSpPr>
        <p:spPr>
          <a:xfrm>
            <a:off x="2800925" y="4143600"/>
            <a:ext cx="408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X = ax + cy + e</a:t>
            </a:r>
            <a:br>
              <a:rPr lang="en" sz="2300">
                <a:latin typeface="Ubuntu"/>
                <a:ea typeface="Ubuntu"/>
                <a:cs typeface="Ubuntu"/>
                <a:sym typeface="Ubuntu"/>
              </a:rPr>
            </a:br>
            <a:r>
              <a:rPr lang="en" sz="2300">
                <a:latin typeface="Ubuntu"/>
                <a:ea typeface="Ubuntu"/>
                <a:cs typeface="Ubuntu"/>
                <a:sym typeface="Ubuntu"/>
              </a:rPr>
              <a:t>New Y = bx + dy + f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30" name="Google Shape;1330;g8cf2c9e7f3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11" y="1756488"/>
            <a:ext cx="5967775" cy="2387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VG 研究之路 (20) - transform Matrix" id="1331" name="Google Shape;1331;g8cf2c9e7f3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175" y="3552675"/>
            <a:ext cx="14478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g8cf2c9e7f3_0_136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8cf2c9e7f3_0_15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Transform-origin</a:t>
            </a:r>
            <a:endParaRPr/>
          </a:p>
        </p:txBody>
      </p:sp>
      <p:sp>
        <p:nvSpPr>
          <p:cNvPr id="1338" name="Google Shape;1338;g8cf2c9e7f3_0_154"/>
          <p:cNvSpPr txBox="1"/>
          <p:nvPr/>
        </p:nvSpPr>
        <p:spPr>
          <a:xfrm>
            <a:off x="1034325" y="806700"/>
            <a:ext cx="6812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500"/>
              <a:t>變形中心點</a:t>
            </a:r>
            <a:endParaRPr sz="2500"/>
          </a:p>
        </p:txBody>
      </p:sp>
      <p:pic>
        <p:nvPicPr>
          <p:cNvPr id="1339" name="Google Shape;1339;g8cf2c9e7f3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450" y="1889400"/>
            <a:ext cx="24003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8cf2c9e7f3_0_17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Transform-origin</a:t>
            </a:r>
            <a:endParaRPr/>
          </a:p>
        </p:txBody>
      </p:sp>
      <p:sp>
        <p:nvSpPr>
          <p:cNvPr id="1345" name="Google Shape;1345;g8cf2c9e7f3_0_171"/>
          <p:cNvSpPr txBox="1"/>
          <p:nvPr/>
        </p:nvSpPr>
        <p:spPr>
          <a:xfrm>
            <a:off x="292925" y="806700"/>
            <a:ext cx="6812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rPr lang="en" sz="2500"/>
              <a:t>變形中心點</a:t>
            </a:r>
            <a:endParaRPr sz="2500"/>
          </a:p>
        </p:txBody>
      </p:sp>
      <p:sp>
        <p:nvSpPr>
          <p:cNvPr id="1346" name="Google Shape;1346;g8cf2c9e7f3_0_171"/>
          <p:cNvSpPr txBox="1"/>
          <p:nvPr/>
        </p:nvSpPr>
        <p:spPr>
          <a:xfrm>
            <a:off x="644325" y="1932950"/>
            <a:ext cx="57636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設定變形中間點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從左上角為原點定位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transform-origin: 20px 70px;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也可以使用 n%, left, right, center, top, bottom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47" name="Google Shape;1347;g8cf2c9e7f3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925" y="2110025"/>
            <a:ext cx="2431275" cy="228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8cf2c9e7f3_0_180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漸變</a:t>
            </a:r>
            <a:endParaRPr/>
          </a:p>
        </p:txBody>
      </p:sp>
      <p:sp>
        <p:nvSpPr>
          <p:cNvPr id="1353" name="Google Shape;1353;g8cf2c9e7f3_0_180"/>
          <p:cNvSpPr txBox="1"/>
          <p:nvPr/>
        </p:nvSpPr>
        <p:spPr>
          <a:xfrm>
            <a:off x="1535775" y="1376900"/>
            <a:ext cx="57636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transition: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width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2s;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transition-property: css 屬性(例如寬度、顏色)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transition-duration: 屬性變化時間，單位為秒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transition-timing-function  動畫變速效果</a:t>
            </a:r>
            <a:br>
              <a:rPr lang="en" sz="1900">
                <a:latin typeface="Ubuntu"/>
                <a:ea typeface="Ubuntu"/>
                <a:cs typeface="Ubuntu"/>
                <a:sym typeface="Ubuntu"/>
              </a:rPr>
            </a:br>
            <a:br>
              <a:rPr lang="en" sz="1900">
                <a:latin typeface="Ubuntu"/>
                <a:ea typeface="Ubuntu"/>
                <a:cs typeface="Ubuntu"/>
                <a:sym typeface="Ubuntu"/>
              </a:rPr>
            </a:b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transition-delay: 2s  動畫延遲時間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4" name="Google Shape;1354;g8cf2c9e7f3_0_180"/>
          <p:cNvSpPr txBox="1"/>
          <p:nvPr/>
        </p:nvSpPr>
        <p:spPr>
          <a:xfrm>
            <a:off x="1968250" y="3142150"/>
            <a:ext cx="508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Ubuntu"/>
                <a:ea typeface="Ubuntu"/>
                <a:cs typeface="Ubuntu"/>
                <a:sym typeface="Ubuntu"/>
              </a:rPr>
              <a:t>○ linear, </a:t>
            </a:r>
            <a:r>
              <a:rPr lang="en" sz="1700">
                <a:solidFill>
                  <a:srgbClr val="8E7CC3"/>
                </a:solidFill>
                <a:latin typeface="Ubuntu"/>
                <a:ea typeface="Ubuntu"/>
                <a:cs typeface="Ubuntu"/>
                <a:sym typeface="Ubuntu"/>
              </a:rPr>
              <a:t>ease(default)</a:t>
            </a:r>
            <a:r>
              <a:rPr lang="en" sz="1700">
                <a:latin typeface="Ubuntu"/>
                <a:ea typeface="Ubuntu"/>
                <a:cs typeface="Ubuntu"/>
                <a:sym typeface="Ubuntu"/>
              </a:rPr>
              <a:t>, ease-in, ease-out, ease-in-out, cubic-bezier(n,n,n,n) 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5" name="Google Shape;1355;g8cf2c9e7f3_0_18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8cf2c9e7f3_0_192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漸變</a:t>
            </a:r>
            <a:endParaRPr/>
          </a:p>
        </p:txBody>
      </p:sp>
      <p:sp>
        <p:nvSpPr>
          <p:cNvPr id="1361" name="Google Shape;1361;g8cf2c9e7f3_0_192"/>
          <p:cNvSpPr txBox="1"/>
          <p:nvPr/>
        </p:nvSpPr>
        <p:spPr>
          <a:xfrm>
            <a:off x="1006175" y="1368075"/>
            <a:ext cx="57636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cubic-bezier(x1,y1,x2,y2)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簡單講就是第一個控制點的x, y 座標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      和第二個控制 點的 x, y 座標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可以用線上工具來產生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http://cubic-bezier.com/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2" name="Google Shape;1362;g8cf2c9e7f3_0_192"/>
          <p:cNvSpPr txBox="1"/>
          <p:nvPr/>
        </p:nvSpPr>
        <p:spPr>
          <a:xfrm>
            <a:off x="900300" y="847325"/>
            <a:ext cx="508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製作自訂的動畫時間效果</a:t>
            </a:r>
            <a:r>
              <a:rPr lang="en" sz="2400"/>
              <a:t>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cubic-bezier()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63" name="Google Shape;1363;g8cf2c9e7f3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00" y="2521325"/>
            <a:ext cx="2069425" cy="20389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g8cf2c9e7f3_0_192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8cf2c9e7f3_0_205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漸變</a:t>
            </a:r>
            <a:endParaRPr/>
          </a:p>
        </p:txBody>
      </p:sp>
      <p:sp>
        <p:nvSpPr>
          <p:cNvPr id="1370" name="Google Shape;1370;g8cf2c9e7f3_0_205"/>
          <p:cNvSpPr txBox="1"/>
          <p:nvPr/>
        </p:nvSpPr>
        <p:spPr>
          <a:xfrm>
            <a:off x="1030900" y="1949625"/>
            <a:ext cx="57636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transition: all 2s ease-in-out .5s;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● 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transition: background .5s, width .5s ease .5s;</a:t>
            </a:r>
            <a:r>
              <a:rPr lang="en" sz="1900">
                <a:latin typeface="Ubuntu"/>
                <a:ea typeface="Ubuntu"/>
                <a:cs typeface="Ubuntu"/>
                <a:sym typeface="Ubuntu"/>
              </a:rPr>
              <a:t> 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1" name="Google Shape;1371;g8cf2c9e7f3_0_205"/>
          <p:cNvSpPr txBox="1"/>
          <p:nvPr/>
        </p:nvSpPr>
        <p:spPr>
          <a:xfrm>
            <a:off x="875550" y="1169050"/>
            <a:ext cx="508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Ubuntu"/>
                <a:ea typeface="Ubuntu"/>
                <a:cs typeface="Ubuntu"/>
                <a:sym typeface="Ubuntu"/>
              </a:rPr>
              <a:t>合併寫法：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8cf2c9e7f3_0_219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Transition </a:t>
            </a:r>
            <a:r>
              <a:rPr lang="en" sz="3400">
                <a:solidFill>
                  <a:srgbClr val="FFF2CC"/>
                </a:solidFill>
              </a:rPr>
              <a:t>微互動</a:t>
            </a:r>
            <a:endParaRPr/>
          </a:p>
        </p:txBody>
      </p:sp>
      <p:sp>
        <p:nvSpPr>
          <p:cNvPr id="1377" name="Google Shape;1377;g8cf2c9e7f3_0_219"/>
          <p:cNvSpPr txBox="1"/>
          <p:nvPr/>
        </p:nvSpPr>
        <p:spPr>
          <a:xfrm>
            <a:off x="1540075" y="1408050"/>
            <a:ext cx="69987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啟發你靈感的10個微互動</a:t>
            </a:r>
            <a:endParaRPr sz="28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https://uimovement.com/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http://www.appanimations.com/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8cf2c9e7f3_0_251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排版四要素</a:t>
            </a:r>
            <a:endParaRPr/>
          </a:p>
        </p:txBody>
      </p:sp>
      <p:sp>
        <p:nvSpPr>
          <p:cNvPr id="1383" name="Google Shape;1383;g8cf2c9e7f3_0_251"/>
          <p:cNvSpPr txBox="1"/>
          <p:nvPr/>
        </p:nvSpPr>
        <p:spPr>
          <a:xfrm>
            <a:off x="1540075" y="1408050"/>
            <a:ext cx="69987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Margin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Padding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Letter-spacing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Line-height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8c924cf64e_0_32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Border-radius 圓角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27" name="Google Shape;827;g8c924cf64e_0_32"/>
          <p:cNvSpPr txBox="1"/>
          <p:nvPr>
            <p:ph idx="1" type="body"/>
          </p:nvPr>
        </p:nvSpPr>
        <p:spPr>
          <a:xfrm>
            <a:off x="849750" y="105742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基本用法  border-raidus: 50px;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各別給值  border-radius: 10px 20px 30px 40px;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順序: 左上、右上、右下、左下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三個值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兩個值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缺的值會拿對面的補 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百分比 border-radius → 1.</a:t>
            </a: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圓形？ 2.扇形？</a:t>
            </a:r>
            <a:endParaRPr sz="17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￼</a:t>
            </a:r>
            <a:endParaRPr sz="1750">
              <a:solidFill>
                <a:srgbClr val="569CD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28" name="Google Shape;828;g8c924cf64e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474" y="1965875"/>
            <a:ext cx="2836576" cy="23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8cf2c9e7f3_0_25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letter-spacing</a:t>
            </a:r>
            <a:endParaRPr/>
          </a:p>
        </p:txBody>
      </p:sp>
      <p:sp>
        <p:nvSpPr>
          <p:cNvPr id="1389" name="Google Shape;1389;g8cf2c9e7f3_0_256"/>
          <p:cNvSpPr txBox="1"/>
          <p:nvPr/>
        </p:nvSpPr>
        <p:spPr>
          <a:xfrm>
            <a:off x="1783425" y="1535800"/>
            <a:ext cx="56112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因為 letter-spacing 是對「後面」的字元留距離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所以會有無法置中的問題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可用 text-indent (縮排) 來解決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90" name="Google Shape;1390;g8cf2c9e7f3_0_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625" y="2798800"/>
            <a:ext cx="6582450" cy="10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g8cf2c9e7f3_0_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625" y="3903500"/>
            <a:ext cx="6582450" cy="1078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2" name="Google Shape;1392;g8cf2c9e7f3_0_256"/>
          <p:cNvCxnSpPr>
            <a:stCxn id="1390" idx="0"/>
            <a:endCxn id="139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3" name="Google Shape;1393;g8cf2c9e7f3_0_25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4" name="Google Shape;1394;g8cf2c9e7f3_0_25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5" name="Google Shape;1395;g8cf2c9e7f3_0_25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6" name="Google Shape;1396;g8cf2c9e7f3_0_25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7" name="Google Shape;1397;g8cf2c9e7f3_0_256"/>
          <p:cNvSpPr txBox="1"/>
          <p:nvPr/>
        </p:nvSpPr>
        <p:spPr>
          <a:xfrm>
            <a:off x="7512275" y="2798800"/>
            <a:ext cx="13773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整體偏左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8" name="Google Shape;1398;g8cf2c9e7f3_0_256"/>
          <p:cNvSpPr txBox="1"/>
          <p:nvPr/>
        </p:nvSpPr>
        <p:spPr>
          <a:xfrm>
            <a:off x="7512275" y="3903500"/>
            <a:ext cx="13773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調整置中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cf2c9e7f3_0_276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Line-height 行高</a:t>
            </a:r>
            <a:endParaRPr/>
          </a:p>
        </p:txBody>
      </p:sp>
      <p:sp>
        <p:nvSpPr>
          <p:cNvPr id="1404" name="Google Shape;1404;g8cf2c9e7f3_0_276"/>
          <p:cNvSpPr txBox="1"/>
          <p:nvPr/>
        </p:nvSpPr>
        <p:spPr>
          <a:xfrm>
            <a:off x="1565375" y="889238"/>
            <a:ext cx="69987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控制</a:t>
            </a:r>
            <a:r>
              <a:rPr lang="en" sz="2000"/>
              <a:t>行高</a:t>
            </a:r>
            <a:endParaRPr sz="2000"/>
          </a:p>
        </p:txBody>
      </p:sp>
      <p:sp>
        <p:nvSpPr>
          <p:cNvPr id="1405" name="Google Shape;1405;g8cf2c9e7f3_0_276"/>
          <p:cNvSpPr txBox="1"/>
          <p:nvPr/>
        </p:nvSpPr>
        <p:spPr>
          <a:xfrm>
            <a:off x="2019850" y="1471325"/>
            <a:ext cx="56112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網頁設計中則習慣使用相對的倍數來呈現；如 line-height: 1.5 來代表 1.5 倍的行高，此時文字大小如果設定為 16px，那麼行高則為 24px。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06" name="Google Shape;1406;g8cf2c9e7f3_0_276"/>
          <p:cNvCxnSpPr>
            <a:stCxn id="1407" idx="0"/>
            <a:endCxn id="1408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g8cf2c9e7f3_0_27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g8cf2c9e7f3_0_27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g8cf2c9e7f3_0_27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g8cf2c9e7f3_0_27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3" name="Google Shape;1413;g8cf2c9e7f3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700" y="3612550"/>
            <a:ext cx="58959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8cf2c9e7f3_0_304"/>
          <p:cNvSpPr txBox="1"/>
          <p:nvPr>
            <p:ph type="title"/>
          </p:nvPr>
        </p:nvSpPr>
        <p:spPr>
          <a:xfrm>
            <a:off x="1352600" y="0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Ex5 綜合練習 hover 動態效果</a:t>
            </a:r>
            <a:endParaRPr/>
          </a:p>
        </p:txBody>
      </p:sp>
      <p:cxnSp>
        <p:nvCxnSpPr>
          <p:cNvPr id="1419" name="Google Shape;1419;g8cf2c9e7f3_0_304"/>
          <p:cNvCxnSpPr>
            <a:stCxn id="1420" idx="0"/>
            <a:endCxn id="142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g8cf2c9e7f3_0_30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3" name="Google Shape;1423;g8cf2c9e7f3_0_30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4" name="Google Shape;1424;g8cf2c9e7f3_0_30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g8cf2c9e7f3_0_30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6" name="Google Shape;1426;g8cf2c9e7f3_0_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850" y="923813"/>
            <a:ext cx="23241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g8cf2c9e7f3_0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700" y="1041650"/>
            <a:ext cx="236220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g8cf2c9e7f3_0_304"/>
          <p:cNvSpPr/>
          <p:nvPr/>
        </p:nvSpPr>
        <p:spPr>
          <a:xfrm>
            <a:off x="4101975" y="2240450"/>
            <a:ext cx="957300" cy="44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8cf2c9e7f3_0_32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Ex6 </a:t>
            </a:r>
            <a:r>
              <a:rPr lang="en" sz="3400">
                <a:solidFill>
                  <a:srgbClr val="FFF2CC"/>
                </a:solidFill>
              </a:rPr>
              <a:t>常見圖片 hover 顯示效果練習</a:t>
            </a:r>
            <a:endParaRPr/>
          </a:p>
        </p:txBody>
      </p:sp>
      <p:cxnSp>
        <p:nvCxnSpPr>
          <p:cNvPr id="1434" name="Google Shape;1434;g8cf2c9e7f3_0_321"/>
          <p:cNvCxnSpPr>
            <a:stCxn id="1435" idx="0"/>
            <a:endCxn id="143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g8cf2c9e7f3_0_32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g8cf2c9e7f3_0_32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9" name="Google Shape;1439;g8cf2c9e7f3_0_32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0" name="Google Shape;1440;g8cf2c9e7f3_0_32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1" name="Google Shape;1441;g8cf2c9e7f3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438" y="3240475"/>
            <a:ext cx="4195126" cy="16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g8cf2c9e7f3_0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663" y="806725"/>
            <a:ext cx="4098701" cy="16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g8cf2c9e7f3_0_321"/>
          <p:cNvSpPr/>
          <p:nvPr/>
        </p:nvSpPr>
        <p:spPr>
          <a:xfrm rot="5400000">
            <a:off x="4363225" y="2661800"/>
            <a:ext cx="4176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8d219ac7c1_0_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49" name="Google Shape;1449;g8d219ac7c1_0_0"/>
          <p:cNvCxnSpPr>
            <a:stCxn id="1450" idx="0"/>
            <a:endCxn id="145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2" name="Google Shape;1452;g8d219ac7c1_0_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3" name="Google Shape;1453;g8d219ac7c1_0_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g8d219ac7c1_0_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g8d219ac7c1_0_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6" name="Google Shape;1456;g8d219ac7c1_0_0"/>
          <p:cNvSpPr txBox="1"/>
          <p:nvPr/>
        </p:nvSpPr>
        <p:spPr>
          <a:xfrm>
            <a:off x="1801100" y="1189850"/>
            <a:ext cx="6242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translateX(20px), translateY(</a:t>
            </a:r>
            <a:r>
              <a:rPr lang="en" sz="2100"/>
              <a:t>20px</a:t>
            </a:r>
            <a:r>
              <a:rPr lang="en" sz="2100"/>
              <a:t>), translateZ(</a:t>
            </a:r>
            <a:r>
              <a:rPr lang="en" sz="2100"/>
              <a:t>20px</a:t>
            </a:r>
            <a:r>
              <a:rPr lang="en" sz="2100"/>
              <a:t>), translate3d(x,y,z)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rotateX(30deg), rotateY(</a:t>
            </a:r>
            <a:r>
              <a:rPr lang="en" sz="2100"/>
              <a:t>30deg</a:t>
            </a:r>
            <a:r>
              <a:rPr lang="en" sz="2100"/>
              <a:t>), rotateZ(</a:t>
            </a:r>
            <a:r>
              <a:rPr lang="en" sz="2100"/>
              <a:t>30deg</a:t>
            </a:r>
            <a:r>
              <a:rPr lang="en" sz="2100"/>
              <a:t>), rotate3d(a,b,c,angel</a:t>
            </a:r>
            <a:r>
              <a:rPr lang="en" sz="2100"/>
              <a:t>)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scaleX(2),scaleY(2),scaleZ(2),scale3d(x,y,z)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matrix3d(n,n,n,n,n,n,n,n,n,n,n,n,n,n,n,n)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57" name="Google Shape;1457;g8d219ac7c1_0_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d6d790ced9_0_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63" name="Google Shape;1463;gd6d790ced9_0_0"/>
          <p:cNvCxnSpPr>
            <a:stCxn id="1464" idx="0"/>
            <a:endCxn id="1465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gd6d790ced9_0_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gd6d790ced9_0_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gd6d790ced9_0_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gd6d790ced9_0_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0" name="Google Shape;1470;gd6d790ced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300" y="1091775"/>
            <a:ext cx="34480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8d219ac7c1_0_31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76" name="Google Shape;1476;g8d219ac7c1_0_31"/>
          <p:cNvCxnSpPr>
            <a:stCxn id="1477" idx="0"/>
            <a:endCxn id="1478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g8d219ac7c1_0_31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0" name="Google Shape;1480;g8d219ac7c1_0_31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1" name="Google Shape;1481;g8d219ac7c1_0_31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g8d219ac7c1_0_31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g8d219ac7c1_0_31"/>
          <p:cNvSpPr txBox="1"/>
          <p:nvPr/>
        </p:nvSpPr>
        <p:spPr>
          <a:xfrm>
            <a:off x="1450650" y="1181700"/>
            <a:ext cx="6242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transform-style: 子元素是否 3D 呈現(預設為2D flat)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</a:t>
            </a:r>
            <a:r>
              <a:rPr lang="en" sz="2000">
                <a:solidFill>
                  <a:srgbClr val="FF0000"/>
                </a:solidFill>
              </a:rPr>
              <a:t> </a:t>
            </a:r>
            <a:r>
              <a:rPr lang="en" sz="2000"/>
              <a:t>perspective: 景深 / 透視 / 視距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transform-origin: 變形中心點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perspective-origin: 視角原點 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● backface-</a:t>
            </a:r>
            <a:r>
              <a:rPr lang="en" sz="2000"/>
              <a:t>visibility</a:t>
            </a:r>
            <a:r>
              <a:rPr lang="en" sz="2000"/>
              <a:t>: 背面是否可以看到</a:t>
            </a:r>
            <a:endParaRPr sz="3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8d219ac7c1_0_8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489" name="Google Shape;1489;g8d219ac7c1_0_82"/>
          <p:cNvCxnSpPr>
            <a:stCxn id="1490" idx="0"/>
            <a:endCxn id="149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2" name="Google Shape;1492;g8d219ac7c1_0_8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3" name="Google Shape;1493;g8d219ac7c1_0_8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4" name="Google Shape;1494;g8d219ac7c1_0_8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5" name="Google Shape;1495;g8d219ac7c1_0_8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6" name="Google Shape;1496;g8d219ac7c1_0_82"/>
          <p:cNvSpPr txBox="1"/>
          <p:nvPr/>
        </p:nvSpPr>
        <p:spPr>
          <a:xfrm>
            <a:off x="390675" y="994225"/>
            <a:ext cx="86433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Transform-style</a:t>
            </a:r>
            <a:r>
              <a:rPr lang="en" sz="3000"/>
              <a:t>: flat | preserve-3d | initial | inherit</a:t>
            </a:r>
            <a:endParaRPr sz="3400"/>
          </a:p>
        </p:txBody>
      </p:sp>
      <p:sp>
        <p:nvSpPr>
          <p:cNvPr id="1497" name="Google Shape;1497;g8d219ac7c1_0_82"/>
          <p:cNvSpPr txBox="1"/>
          <p:nvPr/>
        </p:nvSpPr>
        <p:spPr>
          <a:xfrm>
            <a:off x="1801500" y="1849500"/>
            <a:ext cx="7342500" cy="20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Char char="●"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影響子元素 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Char char="●"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預設為 flat，元素在 2D 空間呈現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Ubuntu"/>
              <a:buChar char="●"/>
            </a:pPr>
            <a:r>
              <a:rPr lang="en" sz="2100">
                <a:latin typeface="Ubuntu"/>
                <a:ea typeface="Ubuntu"/>
                <a:cs typeface="Ubuntu"/>
                <a:sym typeface="Ubuntu"/>
              </a:rPr>
              <a:t>若改為 preserve-3d 則在 3D 空間呈現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98" name="Google Shape;1498;g8d219ac7c1_0_82"/>
          <p:cNvSpPr txBox="1"/>
          <p:nvPr/>
        </p:nvSpPr>
        <p:spPr>
          <a:xfrm>
            <a:off x="1756850" y="4094075"/>
            <a:ext cx="70320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註：</a:t>
            </a:r>
            <a:r>
              <a:rPr lang="en" sz="1850" u="sng"/>
              <a:t>所以要讓區塊在</a:t>
            </a:r>
            <a:r>
              <a:rPr b="1" lang="en" sz="1850" u="sng"/>
              <a:t> 3D </a:t>
            </a:r>
            <a:r>
              <a:rPr lang="en" sz="1850" u="sng"/>
              <a:t>空間內變形就必須設定 </a:t>
            </a:r>
            <a:r>
              <a:rPr lang="en" sz="2000" u="sng"/>
              <a:t>Transform-style</a:t>
            </a:r>
            <a:endParaRPr sz="850" u="sng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8d219ac7c1_0_45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504" name="Google Shape;1504;g8d219ac7c1_0_45"/>
          <p:cNvCxnSpPr>
            <a:stCxn id="1505" idx="0"/>
            <a:endCxn id="150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7" name="Google Shape;1507;g8d219ac7c1_0_45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8" name="Google Shape;1508;g8d219ac7c1_0_45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9" name="Google Shape;1509;g8d219ac7c1_0_45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0" name="Google Shape;1510;g8d219ac7c1_0_45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1" name="Google Shape;1511;g8d219ac7c1_0_45"/>
          <p:cNvSpPr txBox="1"/>
          <p:nvPr/>
        </p:nvSpPr>
        <p:spPr>
          <a:xfrm>
            <a:off x="1450650" y="994213"/>
            <a:ext cx="624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perspective</a:t>
            </a:r>
            <a:r>
              <a:rPr lang="en" sz="3000"/>
              <a:t>: 景深 / 透視 / 視距</a:t>
            </a:r>
            <a:endParaRPr sz="3400"/>
          </a:p>
        </p:txBody>
      </p:sp>
      <p:sp>
        <p:nvSpPr>
          <p:cNvPr id="1512" name="Google Shape;1512;g8d219ac7c1_0_45"/>
          <p:cNvSpPr txBox="1"/>
          <p:nvPr/>
        </p:nvSpPr>
        <p:spPr>
          <a:xfrm>
            <a:off x="1801500" y="1849500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Ubuntu"/>
              <a:buChar char="●"/>
            </a:pPr>
            <a:r>
              <a:rPr lang="en" sz="20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沒有設定就沒有 3D空間</a:t>
            </a:r>
            <a:endParaRPr sz="20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Char char="●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很像在瀏覽器架一個攝影機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Char char="●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值越小3D效果越明顯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3" name="Google Shape;1513;g8d219ac7c1_0_45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9a3982c26e_0_2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519" name="Google Shape;1519;g9a3982c26e_0_20"/>
          <p:cNvCxnSpPr>
            <a:stCxn id="1520" idx="0"/>
            <a:endCxn id="152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g9a3982c26e_0_2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3" name="Google Shape;1523;g9a3982c26e_0_2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4" name="Google Shape;1524;g9a3982c26e_0_2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g9a3982c26e_0_2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g9a3982c26e_0_20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7" name="Google Shape;1527;g9a3982c26e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425" y="967125"/>
            <a:ext cx="5767370" cy="39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g9a3982c26e_0_20"/>
          <p:cNvSpPr txBox="1"/>
          <p:nvPr/>
        </p:nvSpPr>
        <p:spPr>
          <a:xfrm>
            <a:off x="1756425" y="2153425"/>
            <a:ext cx="22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景深效果如同攝影機原理，越靠近變動越明顯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c924cf64e_0_24"/>
          <p:cNvSpPr txBox="1"/>
          <p:nvPr>
            <p:ph type="title"/>
          </p:nvPr>
        </p:nvSpPr>
        <p:spPr>
          <a:xfrm>
            <a:off x="735475" y="316825"/>
            <a:ext cx="7793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FF2CC"/>
                </a:solidFill>
              </a:rPr>
              <a:t>Border-radius 圓角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34" name="Google Shape;834;g8c924cf64e_0_24"/>
          <p:cNvSpPr txBox="1"/>
          <p:nvPr>
            <p:ph idx="1" type="body"/>
          </p:nvPr>
        </p:nvSpPr>
        <p:spPr>
          <a:xfrm>
            <a:off x="849750" y="1574175"/>
            <a:ext cx="74445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2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特殊用法：</a:t>
            </a:r>
            <a:endParaRPr sz="22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2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分數形式 </a:t>
            </a:r>
            <a:endParaRPr sz="1800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border-radius: 20px/50px;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2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5" name="Google Shape;835;g8c924cf64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351" y="1269675"/>
            <a:ext cx="4173400" cy="3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d6d790ced9_0_1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534" name="Google Shape;1534;gd6d790ced9_0_14"/>
          <p:cNvCxnSpPr>
            <a:stCxn id="1535" idx="0"/>
            <a:endCxn id="1536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7" name="Google Shape;1537;gd6d790ced9_0_1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8" name="Google Shape;1538;gd6d790ced9_0_1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9" name="Google Shape;1539;gd6d790ced9_0_1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0" name="Google Shape;1540;gd6d790ced9_0_1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1" name="Google Shape;1541;gd6d790ced9_0_14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2" name="Google Shape;1542;gd6d790ced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50" y="806725"/>
            <a:ext cx="30099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gd6d790ced9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750" y="1683013"/>
            <a:ext cx="2797425" cy="279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4" name="Google Shape;1544;gd6d790ced9_0_14"/>
          <p:cNvCxnSpPr>
            <a:stCxn id="1542" idx="3"/>
            <a:endCxn id="1543" idx="1"/>
          </p:cNvCxnSpPr>
          <p:nvPr/>
        </p:nvCxnSpPr>
        <p:spPr>
          <a:xfrm>
            <a:off x="3881850" y="1683025"/>
            <a:ext cx="1740900" cy="1398600"/>
          </a:xfrm>
          <a:prstGeom prst="straightConnector1">
            <a:avLst/>
          </a:prstGeom>
          <a:noFill/>
          <a:ln cap="flat" cmpd="sng" w="114300">
            <a:solidFill>
              <a:srgbClr val="F5D67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5" name="Google Shape;1545;gd6d790ced9_0_14"/>
          <p:cNvSpPr txBox="1"/>
          <p:nvPr/>
        </p:nvSpPr>
        <p:spPr>
          <a:xfrm>
            <a:off x="922900" y="2735075"/>
            <a:ext cx="324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現實生活中也會利用這原理拍攝有趣的照片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8d219ac7c1_0_6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551" name="Google Shape;1551;g8d219ac7c1_0_62"/>
          <p:cNvCxnSpPr>
            <a:stCxn id="1552" idx="0"/>
            <a:endCxn id="1553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g8d219ac7c1_0_6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5" name="Google Shape;1555;g8d219ac7c1_0_6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g8d219ac7c1_0_6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7" name="Google Shape;1557;g8d219ac7c1_0_6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8" name="Google Shape;1558;g8d219ac7c1_0_62"/>
          <p:cNvSpPr txBox="1"/>
          <p:nvPr/>
        </p:nvSpPr>
        <p:spPr>
          <a:xfrm>
            <a:off x="1450650" y="994213"/>
            <a:ext cx="624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perspective-origin: 視距中心點</a:t>
            </a:r>
            <a:endParaRPr sz="3400"/>
          </a:p>
        </p:txBody>
      </p:sp>
      <p:sp>
        <p:nvSpPr>
          <p:cNvPr id="1559" name="Google Shape;1559;g8d219ac7c1_0_62"/>
          <p:cNvSpPr txBox="1"/>
          <p:nvPr/>
        </p:nvSpPr>
        <p:spPr>
          <a:xfrm>
            <a:off x="1801500" y="1849500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x-axis y-axis|initial|inherit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Font typeface="Ubuntu"/>
              <a:buChar char="●"/>
            </a:pPr>
            <a:r>
              <a:rPr lang="en" sz="2900">
                <a:latin typeface="Ubuntu"/>
                <a:ea typeface="Ubuntu"/>
                <a:cs typeface="Ubuntu"/>
                <a:sym typeface="Ubuntu"/>
              </a:rPr>
              <a:t>default: 50%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9a3982c26e_0_6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565" name="Google Shape;1565;g9a3982c26e_0_6"/>
          <p:cNvCxnSpPr>
            <a:stCxn id="1566" idx="0"/>
            <a:endCxn id="156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8" name="Google Shape;1568;g9a3982c26e_0_6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9" name="Google Shape;1569;g9a3982c26e_0_6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0" name="Google Shape;1570;g9a3982c26e_0_6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1" name="Google Shape;1571;g9a3982c26e_0_6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2" name="Google Shape;1572;g9a3982c26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370" y="806725"/>
            <a:ext cx="5579155" cy="41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d6d790ced9_0_32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578" name="Google Shape;1578;gd6d790ced9_0_32"/>
          <p:cNvCxnSpPr>
            <a:stCxn id="1579" idx="0"/>
            <a:endCxn id="1580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gd6d790ced9_0_32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gd6d790ced9_0_32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gd6d790ced9_0_32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gd6d790ced9_0_32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5" name="Google Shape;1585;gd6d790ced9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75" y="1362700"/>
            <a:ext cx="7903251" cy="35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gd6d790ced9_0_32"/>
          <p:cNvSpPr txBox="1"/>
          <p:nvPr/>
        </p:nvSpPr>
        <p:spPr>
          <a:xfrm>
            <a:off x="922900" y="694900"/>
            <a:ext cx="6829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perspective-origin: 視距中心點</a:t>
            </a:r>
            <a:r>
              <a:rPr lang="en" sz="3000"/>
              <a:t>的差異</a:t>
            </a:r>
            <a:endParaRPr sz="34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8d219ac7c1_0_18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transform 3D</a:t>
            </a:r>
            <a:endParaRPr/>
          </a:p>
        </p:txBody>
      </p:sp>
      <p:cxnSp>
        <p:nvCxnSpPr>
          <p:cNvPr id="1592" name="Google Shape;1592;g8d219ac7c1_0_18"/>
          <p:cNvCxnSpPr>
            <a:stCxn id="1593" idx="0"/>
            <a:endCxn id="1594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5" name="Google Shape;1595;g8d219ac7c1_0_18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g8d219ac7c1_0_18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g8d219ac7c1_0_18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g8d219ac7c1_0_18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9" name="Google Shape;1599;g8d219ac7c1_0_18"/>
          <p:cNvSpPr txBox="1"/>
          <p:nvPr/>
        </p:nvSpPr>
        <p:spPr>
          <a:xfrm>
            <a:off x="1450650" y="1181700"/>
            <a:ext cx="6242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matrix 3d 產生器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http://ds-overdesign.com/transform/matrix3d.html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8d37bba350_0_0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05" name="Google Shape;1605;g8d37bba350_0_0"/>
          <p:cNvCxnSpPr>
            <a:stCxn id="1606" idx="0"/>
            <a:endCxn id="1607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8" name="Google Shape;1608;g8d37bba350_0_0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9" name="Google Shape;1609;g8d37bba350_0_0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g8d37bba350_0_0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g8d37bba350_0_0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2" name="Google Shape;1612;g8d37bba350_0_0"/>
          <p:cNvSpPr txBox="1"/>
          <p:nvPr/>
        </p:nvSpPr>
        <p:spPr>
          <a:xfrm>
            <a:off x="401075" y="705500"/>
            <a:ext cx="86433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@keyframes</a:t>
            </a:r>
            <a:endParaRPr sz="2800"/>
          </a:p>
        </p:txBody>
      </p:sp>
      <p:sp>
        <p:nvSpPr>
          <p:cNvPr id="1613" name="Google Shape;1613;g8d37bba350_0_0"/>
          <p:cNvSpPr txBox="1"/>
          <p:nvPr/>
        </p:nvSpPr>
        <p:spPr>
          <a:xfrm>
            <a:off x="1051475" y="1373300"/>
            <a:ext cx="73425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● 設定時間點與css樣式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● 在要執行的元素上設定動畫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4" name="Google Shape;1614;g8d37bba350_0_0"/>
          <p:cNvSpPr/>
          <p:nvPr/>
        </p:nvSpPr>
        <p:spPr>
          <a:xfrm>
            <a:off x="4963125" y="302675"/>
            <a:ext cx="4131600" cy="3291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615" name="Google Shape;1615;g8d37bba350_0_0"/>
          <p:cNvSpPr txBox="1"/>
          <p:nvPr/>
        </p:nvSpPr>
        <p:spPr>
          <a:xfrm>
            <a:off x="5363875" y="274113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Ubuntu"/>
                <a:ea typeface="Ubuntu"/>
                <a:cs typeface="Ubuntu"/>
                <a:sym typeface="Ubuntu"/>
              </a:rPr>
              <a:t>@keyframes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800">
                <a:solidFill>
                  <a:srgbClr val="A4C2F4"/>
                </a:solidFill>
                <a:latin typeface="Ubuntu"/>
                <a:ea typeface="Ubuntu"/>
                <a:cs typeface="Ubuntu"/>
                <a:sym typeface="Ubuntu"/>
              </a:rPr>
              <a:t>animation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{ 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from {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en" sz="1800">
                <a:solidFill>
                  <a:srgbClr val="C9DAF8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: red;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to {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en" sz="1800">
                <a:solidFill>
                  <a:srgbClr val="C9DAF8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: blue;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 sz="18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}  </a:t>
            </a:r>
            <a:endParaRPr sz="10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6" name="Google Shape;1616;g8d37bba350_0_0"/>
          <p:cNvSpPr txBox="1"/>
          <p:nvPr/>
        </p:nvSpPr>
        <p:spPr>
          <a:xfrm>
            <a:off x="1843750" y="4077425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○ animation-name: animation;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Ubuntu"/>
                <a:ea typeface="Ubuntu"/>
                <a:cs typeface="Ubuntu"/>
                <a:sym typeface="Ubuntu"/>
              </a:rPr>
              <a:t>○ animation-duration: 2s;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7" name="Google Shape;1617;g8d37bba350_0_0"/>
          <p:cNvSpPr/>
          <p:nvPr/>
        </p:nvSpPr>
        <p:spPr>
          <a:xfrm>
            <a:off x="4306350" y="1437875"/>
            <a:ext cx="5313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8d37bba350_0_23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23" name="Google Shape;1623;g8d37bba350_0_23"/>
          <p:cNvCxnSpPr>
            <a:stCxn id="1624" idx="0"/>
            <a:endCxn id="1625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6" name="Google Shape;1626;g8d37bba350_0_23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7" name="Google Shape;1627;g8d37bba350_0_23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8" name="Google Shape;1628;g8d37bba350_0_23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9" name="Google Shape;1629;g8d37bba350_0_23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g8d37bba350_0_23"/>
          <p:cNvSpPr txBox="1"/>
          <p:nvPr/>
        </p:nvSpPr>
        <p:spPr>
          <a:xfrm>
            <a:off x="1015025" y="705500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使用百分比</a:t>
            </a:r>
            <a:endParaRPr sz="2800"/>
          </a:p>
        </p:txBody>
      </p:sp>
      <p:sp>
        <p:nvSpPr>
          <p:cNvPr id="1631" name="Google Shape;1631;g8d37bba350_0_23"/>
          <p:cNvSpPr/>
          <p:nvPr/>
        </p:nvSpPr>
        <p:spPr>
          <a:xfrm>
            <a:off x="-619075" y="-700275"/>
            <a:ext cx="974400" cy="97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g8d37bba350_0_23"/>
          <p:cNvSpPr/>
          <p:nvPr/>
        </p:nvSpPr>
        <p:spPr>
          <a:xfrm>
            <a:off x="2140650" y="1208725"/>
            <a:ext cx="4862700" cy="3773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633" name="Google Shape;1633;g8d37bba350_0_23"/>
          <p:cNvSpPr txBox="1"/>
          <p:nvPr/>
        </p:nvSpPr>
        <p:spPr>
          <a:xfrm>
            <a:off x="2389675" y="1272553"/>
            <a:ext cx="5998800" cy="3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Ubuntu"/>
                <a:ea typeface="Ubuntu"/>
                <a:cs typeface="Ubuntu"/>
                <a:sym typeface="Ubuntu"/>
              </a:rPr>
              <a:t>@keyframes</a:t>
            </a: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>
                <a:solidFill>
                  <a:srgbClr val="A4C2F4"/>
                </a:solidFill>
                <a:latin typeface="Ubuntu"/>
                <a:ea typeface="Ubuntu"/>
                <a:cs typeface="Ubuntu"/>
                <a:sym typeface="Ubuntu"/>
              </a:rPr>
              <a:t>animation</a:t>
            </a: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{ 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0%{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background: red;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50% {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background: blue;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 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100% {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background: red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}</a:t>
            </a:r>
            <a:endParaRPr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Ubuntu"/>
                <a:ea typeface="Ubuntu"/>
                <a:cs typeface="Ubuntu"/>
                <a:sym typeface="Ubuntu"/>
              </a:rPr>
              <a:t>    }  </a:t>
            </a:r>
            <a:endParaRPr sz="600">
              <a:solidFill>
                <a:srgbClr val="FFF2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8d37bba350_0_4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39" name="Google Shape;1639;g8d37bba350_0_44"/>
          <p:cNvCxnSpPr>
            <a:stCxn id="1640" idx="0"/>
            <a:endCxn id="1641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g8d37bba350_0_4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g8d37bba350_0_4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4" name="Google Shape;1644;g8d37bba350_0_4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5" name="Google Shape;1645;g8d37bba350_0_4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6" name="Google Shape;1646;g8d37bba350_0_44"/>
          <p:cNvSpPr txBox="1"/>
          <p:nvPr/>
        </p:nvSpPr>
        <p:spPr>
          <a:xfrm>
            <a:off x="1015025" y="705500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可用參數</a:t>
            </a:r>
            <a:endParaRPr sz="2800"/>
          </a:p>
        </p:txBody>
      </p:sp>
      <p:sp>
        <p:nvSpPr>
          <p:cNvPr id="1647" name="Google Shape;1647;g8d37bba350_0_44"/>
          <p:cNvSpPr txBox="1"/>
          <p:nvPr/>
        </p:nvSpPr>
        <p:spPr>
          <a:xfrm>
            <a:off x="1512075" y="1247500"/>
            <a:ext cx="73854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animation-name: 選擇動畫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animation-duration: 動畫持續時間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animation-timing-function: 動畫播放變速效果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animation-delay: 動畫延遲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animation-iteration-count: 動畫播放次數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animation-direction: 動畫播放方向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animation-fill-mode: 動畫停止時顯示的畫面 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Ubuntu"/>
                <a:ea typeface="Ubuntu"/>
                <a:cs typeface="Ubuntu"/>
                <a:sym typeface="Ubuntu"/>
              </a:rPr>
              <a:t>○ animation-play-state: 動畫狀態 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8d37bba350_0_104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53" name="Google Shape;1653;g8d37bba350_0_104"/>
          <p:cNvCxnSpPr>
            <a:stCxn id="1654" idx="0"/>
            <a:endCxn id="1655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6" name="Google Shape;1656;g8d37bba350_0_104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g8d37bba350_0_104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8" name="Google Shape;1658;g8d37bba350_0_104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g8d37bba350_0_104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0" name="Google Shape;1660;g8d37bba350_0_104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animation-duration</a:t>
            </a:r>
            <a:r>
              <a:rPr lang="en" sz="2400"/>
              <a:t>  </a:t>
            </a:r>
            <a:r>
              <a:rPr lang="en" sz="2400"/>
              <a:t>動畫執行時間</a:t>
            </a:r>
            <a:endParaRPr sz="2800"/>
          </a:p>
        </p:txBody>
      </p:sp>
      <p:sp>
        <p:nvSpPr>
          <p:cNvPr id="1661" name="Google Shape;1661;g8d37bba350_0_104"/>
          <p:cNvSpPr txBox="1"/>
          <p:nvPr/>
        </p:nvSpPr>
        <p:spPr>
          <a:xfrm>
            <a:off x="1633600" y="1748225"/>
            <a:ext cx="6419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default:0 預設值為0 (無動畫效果)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8d37bba350_0_177"/>
          <p:cNvSpPr txBox="1"/>
          <p:nvPr>
            <p:ph type="title"/>
          </p:nvPr>
        </p:nvSpPr>
        <p:spPr>
          <a:xfrm>
            <a:off x="922900" y="25"/>
            <a:ext cx="78405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2CC"/>
                </a:solidFill>
              </a:rPr>
              <a:t>animation</a:t>
            </a:r>
            <a:endParaRPr/>
          </a:p>
        </p:txBody>
      </p:sp>
      <p:cxnSp>
        <p:nvCxnSpPr>
          <p:cNvPr id="1667" name="Google Shape;1667;g8d37bba350_0_177"/>
          <p:cNvCxnSpPr>
            <a:stCxn id="1668" idx="0"/>
            <a:endCxn id="1669" idx="2"/>
          </p:cNvCxnSpPr>
          <p:nvPr/>
        </p:nvCxnSpPr>
        <p:spPr>
          <a:xfrm>
            <a:off x="5272850" y="2798800"/>
            <a:ext cx="0" cy="21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0" name="Google Shape;1670;g8d37bba350_0_177"/>
          <p:cNvCxnSpPr/>
          <p:nvPr/>
        </p:nvCxnSpPr>
        <p:spPr>
          <a:xfrm>
            <a:off x="7350550" y="397462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1" name="Google Shape;1671;g8d37bba350_0_177"/>
          <p:cNvCxnSpPr/>
          <p:nvPr/>
        </p:nvCxnSpPr>
        <p:spPr>
          <a:xfrm>
            <a:off x="3183000" y="3965825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2" name="Google Shape;1672;g8d37bba350_0_177"/>
          <p:cNvCxnSpPr/>
          <p:nvPr/>
        </p:nvCxnSpPr>
        <p:spPr>
          <a:xfrm>
            <a:off x="3024725" y="2875575"/>
            <a:ext cx="8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3" name="Google Shape;1673;g8d37bba350_0_177"/>
          <p:cNvCxnSpPr/>
          <p:nvPr/>
        </p:nvCxnSpPr>
        <p:spPr>
          <a:xfrm>
            <a:off x="7227450" y="2875575"/>
            <a:ext cx="177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g8d37bba350_0_177"/>
          <p:cNvSpPr txBox="1"/>
          <p:nvPr/>
        </p:nvSpPr>
        <p:spPr>
          <a:xfrm>
            <a:off x="1015025" y="1080425"/>
            <a:ext cx="8029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animation-timing-function</a:t>
            </a:r>
            <a:r>
              <a:rPr lang="en" sz="2400"/>
              <a:t>  </a:t>
            </a:r>
            <a:r>
              <a:rPr lang="en" sz="2400"/>
              <a:t>動畫加速度函式</a:t>
            </a:r>
            <a:r>
              <a:rPr lang="en" sz="2400"/>
              <a:t> </a:t>
            </a:r>
            <a:endParaRPr sz="2800"/>
          </a:p>
        </p:txBody>
      </p:sp>
      <p:sp>
        <p:nvSpPr>
          <p:cNvPr id="1675" name="Google Shape;1675;g8d37bba350_0_177"/>
          <p:cNvSpPr txBox="1"/>
          <p:nvPr/>
        </p:nvSpPr>
        <p:spPr>
          <a:xfrm>
            <a:off x="1095525" y="1748225"/>
            <a:ext cx="7884000" cy="3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Linear|ease|ease-in|ease-out|ease-in-out|step-start|step-end|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steps(int,start|end)|cubic-bezier(n,n,n,n)|initial| inherit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default: ease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○ cubic-bezier: 自訂加速度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-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http://cubic-bezier.com/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ol Doodles by Slidesgo">
  <a:themeElements>
    <a:clrScheme name="Simple Light">
      <a:dk1>
        <a:srgbClr val="FFFFFF"/>
      </a:dk1>
      <a:lt1>
        <a:srgbClr val="FFFFFF"/>
      </a:lt1>
      <a:dk2>
        <a:srgbClr val="93C7CD"/>
      </a:dk2>
      <a:lt2>
        <a:srgbClr val="FFCC66"/>
      </a:lt2>
      <a:accent1>
        <a:srgbClr val="FF726A"/>
      </a:accent1>
      <a:accent2>
        <a:srgbClr val="222221"/>
      </a:accent2>
      <a:accent3>
        <a:srgbClr val="93C7CD"/>
      </a:accent3>
      <a:accent4>
        <a:srgbClr val="FFCC66"/>
      </a:accent4>
      <a:accent5>
        <a:srgbClr val="FF726A"/>
      </a:accent5>
      <a:accent6>
        <a:srgbClr val="93C7CD"/>
      </a:accent6>
      <a:hlink>
        <a:srgbClr val="2222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